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2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A0ADDF-2299-4FA7-9E9B-F438DD8EDD44}" v="3" dt="2021-12-06T07:43:39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1.xml" Id="rId3" /><Relationship Type="http://schemas.openxmlformats.org/officeDocument/2006/relationships/theme" Target="theme/theme1.xml" Id="rId7" /><Relationship Type="http://schemas.openxmlformats.org/officeDocument/2006/relationships/slideMaster" Target="slideMasters/slideMaster2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2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F1E908-32E6-47D2-922C-D5499C10AEF0}"/>
              </a:ext>
            </a:extLst>
          </p:cNvPr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5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E7C5469-50D9-458F-A549-09AE71BE5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39471" y="279485"/>
            <a:ext cx="868181" cy="8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288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886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27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731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56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1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58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7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D58122-4874-4AF5-A597-B268BA7D25D1}"/>
              </a:ext>
            </a:extLst>
          </p:cNvPr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452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2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0429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27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044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07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58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16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D69745-4DC0-4838-B680-2E56DD1A9D9F}"/>
              </a:ext>
            </a:extLst>
          </p:cNvPr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872" r:id="rId17"/>
    <p:sldLayoutId id="2147483869" r:id="rId18"/>
    <p:sldLayoutId id="2147483870" r:id="rId19"/>
    <p:sldLayoutId id="2147483871" r:id="rId20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D5C1-2429-4204-ADC3-3268A572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25" y="262749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accent2">
                    <a:lumMod val="75000"/>
                  </a:schemeClr>
                </a:solidFill>
              </a:rPr>
              <a:t>Mental Health Week</a:t>
            </a:r>
            <a:endParaRPr lang="en-GB" sz="6000" b="1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5D0FEB3E-D7B2-466A-929F-7DDCA386B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4999" y="3844811"/>
            <a:ext cx="2091951" cy="259760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CA3527-3CCF-465F-BE3B-3F0F0C49C863}"/>
              </a:ext>
            </a:extLst>
          </p:cNvPr>
          <p:cNvSpPr txBox="1"/>
          <p:nvPr/>
        </p:nvSpPr>
        <p:spPr>
          <a:xfrm>
            <a:off x="413903" y="1440973"/>
            <a:ext cx="8902708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This week is Mental Health and Wellbeing week: </a:t>
            </a:r>
          </a:p>
          <a:p>
            <a:pPr marL="342900" indent="-34290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All Citizenship lessons will include a focus on mental health and wellbeing. </a:t>
            </a:r>
          </a:p>
          <a:p>
            <a:pPr marL="342900" indent="-34290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Wellbeing support desk in the heart space over two lunch periods. </a:t>
            </a:r>
          </a:p>
          <a:p>
            <a:pPr marL="342900" indent="-34290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One week challenge card for staff and students to complete. </a:t>
            </a:r>
          </a:p>
          <a:p>
            <a:pPr marL="342900" indent="-34290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Showing of ‘Inside Out’ in the theatre on Thursday and Friday over lunchtime. </a:t>
            </a:r>
          </a:p>
          <a:p>
            <a:pPr marL="342900" indent="-34290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Short video on PAPYRUS (suicidal thoughts) included in Form Time on Tuesday.</a:t>
            </a:r>
          </a:p>
          <a:p>
            <a:pPr marL="342900" indent="-34290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/>
                <a:ea typeface="Open Sans"/>
                <a:cs typeface="Open Sans"/>
              </a:rPr>
              <a:t>Key focus display of mental health and awareness books in the library. </a:t>
            </a:r>
            <a:endParaRPr lang="en-GB">
              <a:solidFill>
                <a:srgbClr val="16592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A4C9D55-32DC-4372-8689-369526A80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803" y="3846418"/>
            <a:ext cx="2715544" cy="251576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82369D-4347-4407-9BB5-E44873D06779}"/>
              </a:ext>
            </a:extLst>
          </p:cNvPr>
          <p:cNvCxnSpPr/>
          <p:nvPr/>
        </p:nvCxnSpPr>
        <p:spPr>
          <a:xfrm flipH="1">
            <a:off x="2839860" y="2613622"/>
            <a:ext cx="733646" cy="13219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9D77C81-72DB-4D83-927B-A43DEBB96A0D}"/>
              </a:ext>
            </a:extLst>
          </p:cNvPr>
          <p:cNvSpPr txBox="1"/>
          <p:nvPr/>
        </p:nvSpPr>
        <p:spPr>
          <a:xfrm rot="19500000">
            <a:off x="1769499" y="5146223"/>
            <a:ext cx="2096655" cy="6463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PTO for more detail</a:t>
            </a:r>
          </a:p>
        </p:txBody>
      </p:sp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8D9FA8-68BA-416C-89E4-2C19A67CD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1176" y="3927349"/>
            <a:ext cx="2060812" cy="250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2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D5C1-2429-4204-ADC3-3268A5722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25" y="262749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accent2">
                    <a:lumMod val="75000"/>
                  </a:schemeClr>
                </a:solidFill>
              </a:rPr>
              <a:t>Mental Health Week</a:t>
            </a:r>
          </a:p>
        </p:txBody>
      </p:sp>
      <p:pic>
        <p:nvPicPr>
          <p:cNvPr id="8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07FB163-5EE3-4A0D-87E1-8E35DB01A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22" y="1300537"/>
            <a:ext cx="6750135" cy="48017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A9D4425-18D2-4754-9D04-B214383FD285}"/>
              </a:ext>
            </a:extLst>
          </p:cNvPr>
          <p:cNvSpPr txBox="1"/>
          <p:nvPr/>
        </p:nvSpPr>
        <p:spPr>
          <a:xfrm>
            <a:off x="7197305" y="1577759"/>
            <a:ext cx="4655387" cy="42473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students in Y7 will get a physical copy of this. All other year groups will be sent a copy or can pick a copy up from student reception. </a:t>
            </a:r>
            <a:endParaRPr lang="en-US">
              <a:solidFill>
                <a:srgbClr val="16592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16592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Students pick one at least one challenge per day. Tasks can be signed off by parents and staff. </a:t>
            </a: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16592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completed card (with name) will be given an achievement point. </a:t>
            </a:r>
          </a:p>
          <a:p>
            <a:pPr marL="285750" indent="-285750">
              <a:buFont typeface="Arial"/>
              <a:buChar char="•"/>
            </a:pPr>
            <a:endParaRPr lang="en-GB">
              <a:solidFill>
                <a:srgbClr val="16592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solidFill>
                  <a:srgbClr val="1659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completed cards will be placed in a draw for a wellbeing journal, book and infinity pad. </a:t>
            </a:r>
          </a:p>
        </p:txBody>
      </p:sp>
    </p:spTree>
    <p:extLst>
      <p:ext uri="{BB962C8B-B14F-4D97-AF65-F5344CB8AC3E}">
        <p14:creationId xmlns:p14="http://schemas.microsoft.com/office/powerpoint/2010/main" val="356844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Facet</vt:lpstr>
      <vt:lpstr>Mental Health Week</vt:lpstr>
      <vt:lpstr>Mental Health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2021-12-06T07:43:32Z</dcterms:created>
  <dcterms:modified xsi:type="dcterms:W3CDTF">2021-12-06T07:43:45Z</dcterms:modified>
</cp:coreProperties>
</file>