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iff" ContentType="image/tiff"/>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845" r:id="rId2"/>
    <p:sldMasterId id="2147483733" r:id="rId3"/>
  </p:sldMasterIdLst>
  <p:notesMasterIdLst>
    <p:notesMasterId r:id="rId19"/>
  </p:notesMasterIdLst>
  <p:handoutMasterIdLst>
    <p:handoutMasterId r:id="rId20"/>
  </p:handoutMasterIdLst>
  <p:sldIdLst>
    <p:sldId id="298" r:id="rId4"/>
    <p:sldId id="396" r:id="rId5"/>
    <p:sldId id="397" r:id="rId6"/>
    <p:sldId id="304" r:id="rId7"/>
    <p:sldId id="394" r:id="rId8"/>
    <p:sldId id="395" r:id="rId9"/>
    <p:sldId id="303" r:id="rId10"/>
    <p:sldId id="385" r:id="rId11"/>
    <p:sldId id="386" r:id="rId12"/>
    <p:sldId id="387" r:id="rId13"/>
    <p:sldId id="388" r:id="rId14"/>
    <p:sldId id="389" r:id="rId15"/>
    <p:sldId id="382" r:id="rId16"/>
    <p:sldId id="309" r:id="rId17"/>
    <p:sldId id="383" r:id="rId18"/>
  </p:sldIdLst>
  <p:sldSz cx="9144000" cy="6858000" type="screen4x3"/>
  <p:notesSz cx="6858000" cy="12096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9196F"/>
    <a:srgbClr val="42CACA"/>
    <a:srgbClr val="BC66ED"/>
    <a:srgbClr val="EF3340"/>
    <a:srgbClr val="9AE7D7"/>
    <a:srgbClr val="8AD6D6"/>
    <a:srgbClr val="AF8EBE"/>
    <a:srgbClr val="CB7BBC"/>
    <a:srgbClr val="D28EC5"/>
    <a:srgbClr val="DA589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35" autoAdjust="0"/>
    <p:restoredTop sz="78378" autoAdjust="0"/>
  </p:normalViewPr>
  <p:slideViewPr>
    <p:cSldViewPr snapToGrid="0">
      <p:cViewPr varScale="1">
        <p:scale>
          <a:sx n="49" d="100"/>
          <a:sy n="49" d="100"/>
        </p:scale>
        <p:origin x="1696" y="44"/>
      </p:cViewPr>
      <p:guideLst>
        <p:guide orient="horz" pos="2160"/>
        <p:guide pos="2880"/>
      </p:guideLst>
    </p:cSldViewPr>
  </p:slideViewPr>
  <p:notesTextViewPr>
    <p:cViewPr>
      <p:scale>
        <a:sx n="1" d="1"/>
        <a:sy n="1" d="1"/>
      </p:scale>
      <p:origin x="0" y="0"/>
    </p:cViewPr>
  </p:notesTextViewPr>
  <p:notesViewPr>
    <p:cSldViewPr snapToGrid="0">
      <p:cViewPr varScale="1">
        <p:scale>
          <a:sx n="129" d="100"/>
          <a:sy n="129" d="100"/>
        </p:scale>
        <p:origin x="88" y="93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Column1</c:v>
                </c:pt>
              </c:strCache>
            </c:strRef>
          </c:tx>
          <c:spPr>
            <a:solidFill>
              <a:srgbClr val="42CACA"/>
            </a:solidFill>
            <a:ln w="28575">
              <a:solidFill>
                <a:schemeClr val="tx1"/>
              </a:solidFill>
            </a:ln>
          </c:spPr>
          <c:dPt>
            <c:idx val="0"/>
            <c:bubble3D val="0"/>
            <c:spPr>
              <a:solidFill>
                <a:schemeClr val="accent2"/>
              </a:solidFill>
              <a:ln w="28575">
                <a:solidFill>
                  <a:schemeClr val="tx1"/>
                </a:solidFill>
              </a:ln>
              <a:effectLst/>
            </c:spPr>
            <c:extLst>
              <c:ext xmlns:c16="http://schemas.microsoft.com/office/drawing/2014/chart" uri="{C3380CC4-5D6E-409C-BE32-E72D297353CC}">
                <c16:uniqueId val="{00000001-DE48-4A8A-9472-4DC9F81C3B82}"/>
              </c:ext>
            </c:extLst>
          </c:dPt>
          <c:dPt>
            <c:idx val="1"/>
            <c:bubble3D val="0"/>
            <c:spPr>
              <a:solidFill>
                <a:schemeClr val="tx2"/>
              </a:solidFill>
              <a:ln w="28575">
                <a:solidFill>
                  <a:schemeClr val="tx1"/>
                </a:solidFill>
              </a:ln>
              <a:effectLst/>
            </c:spPr>
            <c:extLst>
              <c:ext xmlns:c16="http://schemas.microsoft.com/office/drawing/2014/chart" uri="{C3380CC4-5D6E-409C-BE32-E72D297353CC}">
                <c16:uniqueId val="{00000003-DE48-4A8A-9472-4DC9F81C3B82}"/>
              </c:ext>
            </c:extLst>
          </c:dPt>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Century Gothic" panose="020B0502020202020204" pitchFamily="34" charset="0"/>
                    <a:ea typeface="+mn-ea"/>
                    <a:cs typeface="+mn-cs"/>
                  </a:defRPr>
                </a:pPr>
                <a:endParaRPr lang="en-US"/>
              </a:p>
            </c:txPr>
            <c:showLegendKey val="0"/>
            <c:showVal val="0"/>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Sheet1!$A$2:$A$3</c:f>
              <c:strCache>
                <c:ptCount val="2"/>
                <c:pt idx="0">
                  <c:v>No</c:v>
                </c:pt>
                <c:pt idx="1">
                  <c:v>Yes</c:v>
                </c:pt>
              </c:strCache>
            </c:strRef>
          </c:cat>
          <c:val>
            <c:numRef>
              <c:f>Sheet1!$B$2:$B$3</c:f>
              <c:numCache>
                <c:formatCode>General</c:formatCode>
                <c:ptCount val="2"/>
                <c:pt idx="0">
                  <c:v>81.7</c:v>
                </c:pt>
                <c:pt idx="1">
                  <c:v>18.3</c:v>
                </c:pt>
              </c:numCache>
            </c:numRef>
          </c:val>
          <c:extLst>
            <c:ext xmlns:c16="http://schemas.microsoft.com/office/drawing/2014/chart" uri="{C3380CC4-5D6E-409C-BE32-E72D297353CC}">
              <c16:uniqueId val="{00000004-DE48-4A8A-9472-4DC9F81C3B82}"/>
            </c:ext>
          </c:extLst>
        </c:ser>
        <c:dLbls>
          <c:showLegendKey val="0"/>
          <c:showVal val="0"/>
          <c:showCatName val="0"/>
          <c:showSerName val="0"/>
          <c:showPercent val="0"/>
          <c:showBubbleSize val="0"/>
          <c:showLeaderLines val="1"/>
        </c:dLbls>
        <c:firstSliceAng val="0"/>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9F38DE1-4AB9-4915-A3B6-CDC2B8270139}"/>
              </a:ext>
            </a:extLst>
          </p:cNvPr>
          <p:cNvSpPr>
            <a:spLocks noGrp="1"/>
          </p:cNvSpPr>
          <p:nvPr>
            <p:ph type="hdr" sz="quarter"/>
          </p:nvPr>
        </p:nvSpPr>
        <p:spPr>
          <a:xfrm>
            <a:off x="0" y="0"/>
            <a:ext cx="2971800" cy="60325"/>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5B25F074-D0D9-4FAE-BD90-2028A63EB1A0}"/>
              </a:ext>
            </a:extLst>
          </p:cNvPr>
          <p:cNvSpPr>
            <a:spLocks noGrp="1"/>
          </p:cNvSpPr>
          <p:nvPr>
            <p:ph type="dt" sz="quarter" idx="1"/>
          </p:nvPr>
        </p:nvSpPr>
        <p:spPr>
          <a:xfrm>
            <a:off x="3884613" y="0"/>
            <a:ext cx="2971800" cy="60325"/>
          </a:xfrm>
          <a:prstGeom prst="rect">
            <a:avLst/>
          </a:prstGeom>
        </p:spPr>
        <p:txBody>
          <a:bodyPr vert="horz" lIns="91440" tIns="45720" rIns="91440" bIns="45720" rtlCol="0"/>
          <a:lstStyle>
            <a:lvl1pPr algn="r">
              <a:defRPr sz="1200"/>
            </a:lvl1pPr>
          </a:lstStyle>
          <a:p>
            <a:fld id="{C3BE57D8-D0E0-40C1-8760-0B9C9E974ACE}" type="datetimeFigureOut">
              <a:rPr lang="en-GB" smtClean="0"/>
              <a:t>12/11/2020</a:t>
            </a:fld>
            <a:endParaRPr lang="en-GB"/>
          </a:p>
        </p:txBody>
      </p:sp>
      <p:sp>
        <p:nvSpPr>
          <p:cNvPr id="4" name="Footer Placeholder 3">
            <a:extLst>
              <a:ext uri="{FF2B5EF4-FFF2-40B4-BE49-F238E27FC236}">
                <a16:creationId xmlns:a16="http://schemas.microsoft.com/office/drawing/2014/main" id="{36C8F094-B77B-4612-A09F-1B5875AED730}"/>
              </a:ext>
            </a:extLst>
          </p:cNvPr>
          <p:cNvSpPr>
            <a:spLocks noGrp="1"/>
          </p:cNvSpPr>
          <p:nvPr>
            <p:ph type="ftr" sz="quarter" idx="2"/>
          </p:nvPr>
        </p:nvSpPr>
        <p:spPr>
          <a:xfrm>
            <a:off x="0" y="1149350"/>
            <a:ext cx="2971800" cy="6032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02A71274-DD9A-4085-9A0C-E77174356028}"/>
              </a:ext>
            </a:extLst>
          </p:cNvPr>
          <p:cNvSpPr>
            <a:spLocks noGrp="1"/>
          </p:cNvSpPr>
          <p:nvPr>
            <p:ph type="sldNum" sz="quarter" idx="3"/>
          </p:nvPr>
        </p:nvSpPr>
        <p:spPr>
          <a:xfrm>
            <a:off x="3884613" y="1149350"/>
            <a:ext cx="2971800" cy="60325"/>
          </a:xfrm>
          <a:prstGeom prst="rect">
            <a:avLst/>
          </a:prstGeom>
        </p:spPr>
        <p:txBody>
          <a:bodyPr vert="horz" lIns="91440" tIns="45720" rIns="91440" bIns="45720" rtlCol="0" anchor="b"/>
          <a:lstStyle>
            <a:lvl1pPr algn="r">
              <a:defRPr sz="1200"/>
            </a:lvl1pPr>
          </a:lstStyle>
          <a:p>
            <a:fld id="{5B07383D-21EB-42A0-998B-9DE5524CB44A}" type="slidenum">
              <a:rPr lang="en-GB" smtClean="0"/>
              <a:t>‹#›</a:t>
            </a:fld>
            <a:endParaRPr lang="en-GB"/>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60325"/>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60325"/>
          </a:xfrm>
          <a:prstGeom prst="rect">
            <a:avLst/>
          </a:prstGeom>
        </p:spPr>
        <p:txBody>
          <a:bodyPr vert="horz" lIns="91440" tIns="45720" rIns="91440" bIns="45720" rtlCol="0"/>
          <a:lstStyle>
            <a:lvl1pPr algn="r">
              <a:defRPr sz="1200"/>
            </a:lvl1pPr>
          </a:lstStyle>
          <a:p>
            <a:fld id="{E6A4880E-DC26-47C3-A753-1344562A3DDD}" type="datetimeFigureOut">
              <a:rPr lang="en-GB" smtClean="0"/>
              <a:t>12/11/2020</a:t>
            </a:fld>
            <a:endParaRPr lang="en-GB"/>
          </a:p>
        </p:txBody>
      </p:sp>
      <p:sp>
        <p:nvSpPr>
          <p:cNvPr id="4" name="Slide Image Placeholder 3"/>
          <p:cNvSpPr>
            <a:spLocks noGrp="1" noRot="1" noChangeAspect="1"/>
          </p:cNvSpPr>
          <p:nvPr>
            <p:ph type="sldImg" idx="2"/>
          </p:nvPr>
        </p:nvSpPr>
        <p:spPr>
          <a:xfrm>
            <a:off x="3157538" y="150813"/>
            <a:ext cx="542925" cy="4079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582613"/>
            <a:ext cx="5486400" cy="4762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1149350"/>
            <a:ext cx="2971800" cy="6032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1149350"/>
            <a:ext cx="2971800" cy="60325"/>
          </a:xfrm>
          <a:prstGeom prst="rect">
            <a:avLst/>
          </a:prstGeom>
        </p:spPr>
        <p:txBody>
          <a:bodyPr vert="horz" lIns="91440" tIns="45720" rIns="91440" bIns="45720" rtlCol="0" anchor="b"/>
          <a:lstStyle>
            <a:lvl1pPr algn="r">
              <a:defRPr sz="1200"/>
            </a:lvl1pPr>
          </a:lstStyle>
          <a:p>
            <a:fld id="{C00E99A3-C08E-4E30-9AB6-0C6D7229B5B0}" type="slidenum">
              <a:rPr lang="en-GB" smtClean="0"/>
              <a:t>‹#›</a:t>
            </a:fld>
            <a:endParaRPr lang="en-GB"/>
          </a:p>
        </p:txBody>
      </p:sp>
    </p:spTree>
    <p:extLst>
      <p:ext uri="{BB962C8B-B14F-4D97-AF65-F5344CB8AC3E}">
        <p14:creationId xmlns:p14="http://schemas.microsoft.com/office/powerpoint/2010/main" val="2593097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surveymonkey.co.uk/r/vfs-secondary-fitting-in" TargetMode="External"/><Relationship Id="rId2" Type="http://schemas.openxmlformats.org/officeDocument/2006/relationships/slide" Target="../slides/slide15.xml"/><Relationship Id="rId1" Type="http://schemas.openxmlformats.org/officeDocument/2006/relationships/notesMaster" Target="../notesMasters/notesMaster1.xml"/><Relationship Id="rId5" Type="http://schemas.openxmlformats.org/officeDocument/2006/relationships/hyperlink" Target="https://www.youtube.com/watch?v=N0-AjP3cFjg&amp;feature=youtu.be" TargetMode="External"/><Relationship Id="rId4" Type="http://schemas.openxmlformats.org/officeDocument/2006/relationships/hyperlink" Target="https://safeshare.tv/x/N0-AjP3cFjg" TargetMode="Externa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r>
              <a:rPr lang="en-GB" dirty="0"/>
              <a:t> </a:t>
            </a:r>
          </a:p>
          <a:p>
            <a:endParaRPr lang="en-GB" b="0" dirty="0"/>
          </a:p>
        </p:txBody>
      </p:sp>
      <p:sp>
        <p:nvSpPr>
          <p:cNvPr id="4" name="Slide Number Placeholder 3"/>
          <p:cNvSpPr>
            <a:spLocks noGrp="1"/>
          </p:cNvSpPr>
          <p:nvPr>
            <p:ph type="sldNum" sz="quarter" idx="5"/>
          </p:nvPr>
        </p:nvSpPr>
        <p:spPr/>
        <p:txBody>
          <a:bodyPr/>
          <a:lstStyle/>
          <a:p>
            <a:fld id="{A97D51B6-7CFE-4F54-B5E9-03006769A2F2}" type="slidenum">
              <a:rPr lang="en-GB" smtClean="0"/>
              <a:t>2</a:t>
            </a:fld>
            <a:endParaRPr lang="en-GB"/>
          </a:p>
        </p:txBody>
      </p:sp>
    </p:spTree>
    <p:extLst>
      <p:ext uri="{BB962C8B-B14F-4D97-AF65-F5344CB8AC3E}">
        <p14:creationId xmlns:p14="http://schemas.microsoft.com/office/powerpoint/2010/main" val="7400403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Images</a:t>
            </a:r>
          </a:p>
          <a:p>
            <a:pPr marL="228600" marR="0" lvl="0" indent="-228600" algn="l" defTabSz="914400" rtl="0" eaLnBrk="1" fontAlgn="auto" latinLnBrk="0" hangingPunct="1">
              <a:lnSpc>
                <a:spcPct val="100000"/>
              </a:lnSpc>
              <a:spcBef>
                <a:spcPts val="0"/>
              </a:spcBef>
              <a:spcAft>
                <a:spcPts val="0"/>
              </a:spcAft>
              <a:buClrTx/>
              <a:buSzTx/>
              <a:buFont typeface="+mj-lt"/>
              <a:buAutoNum type="arabicParenR"/>
              <a:tabLst/>
              <a:defRPr/>
            </a:pPr>
            <a:r>
              <a:rPr lang="en-GB" dirty="0"/>
              <a:t> iStock</a:t>
            </a:r>
          </a:p>
          <a:p>
            <a:pPr marL="0" indent="0">
              <a:buFont typeface="+mj-lt"/>
              <a:buNone/>
            </a:pPr>
            <a:endParaRPr lang="en-GB" dirty="0"/>
          </a:p>
        </p:txBody>
      </p:sp>
      <p:sp>
        <p:nvSpPr>
          <p:cNvPr id="4" name="Slide Number Placeholder 3"/>
          <p:cNvSpPr>
            <a:spLocks noGrp="1"/>
          </p:cNvSpPr>
          <p:nvPr>
            <p:ph type="sldNum" sz="quarter" idx="5"/>
          </p:nvPr>
        </p:nvSpPr>
        <p:spPr/>
        <p:txBody>
          <a:bodyPr/>
          <a:lstStyle/>
          <a:p>
            <a:fld id="{C00E99A3-C08E-4E30-9AB6-0C6D7229B5B0}" type="slidenum">
              <a:rPr lang="en-GB" smtClean="0"/>
              <a:t>11</a:t>
            </a:fld>
            <a:endParaRPr lang="en-GB"/>
          </a:p>
        </p:txBody>
      </p:sp>
    </p:spTree>
    <p:extLst>
      <p:ext uri="{BB962C8B-B14F-4D97-AF65-F5344CB8AC3E}">
        <p14:creationId xmlns:p14="http://schemas.microsoft.com/office/powerpoint/2010/main" val="383721163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Images</a:t>
            </a:r>
          </a:p>
          <a:p>
            <a:pPr marL="228600" marR="0" lvl="0" indent="-228600" algn="l" defTabSz="914400" rtl="0" eaLnBrk="1" fontAlgn="auto" latinLnBrk="0" hangingPunct="1">
              <a:lnSpc>
                <a:spcPct val="100000"/>
              </a:lnSpc>
              <a:spcBef>
                <a:spcPts val="0"/>
              </a:spcBef>
              <a:spcAft>
                <a:spcPts val="0"/>
              </a:spcAft>
              <a:buClrTx/>
              <a:buSzTx/>
              <a:buFont typeface="+mj-lt"/>
              <a:buAutoNum type="arabicParenR"/>
              <a:tabLst/>
              <a:defRPr/>
            </a:pPr>
            <a:r>
              <a:rPr lang="en-GB" dirty="0"/>
              <a:t> iStock</a:t>
            </a:r>
          </a:p>
          <a:p>
            <a:pPr marL="0" indent="0">
              <a:buFont typeface="+mj-lt"/>
              <a:buNone/>
            </a:pPr>
            <a:endParaRPr lang="en-GB" dirty="0"/>
          </a:p>
        </p:txBody>
      </p:sp>
      <p:sp>
        <p:nvSpPr>
          <p:cNvPr id="4" name="Slide Number Placeholder 3"/>
          <p:cNvSpPr>
            <a:spLocks noGrp="1"/>
          </p:cNvSpPr>
          <p:nvPr>
            <p:ph type="sldNum" sz="quarter" idx="5"/>
          </p:nvPr>
        </p:nvSpPr>
        <p:spPr/>
        <p:txBody>
          <a:bodyPr/>
          <a:lstStyle/>
          <a:p>
            <a:fld id="{C00E99A3-C08E-4E30-9AB6-0C6D7229B5B0}" type="slidenum">
              <a:rPr lang="en-GB" smtClean="0"/>
              <a:t>12</a:t>
            </a:fld>
            <a:endParaRPr lang="en-GB"/>
          </a:p>
        </p:txBody>
      </p:sp>
    </p:spTree>
    <p:extLst>
      <p:ext uri="{BB962C8B-B14F-4D97-AF65-F5344CB8AC3E}">
        <p14:creationId xmlns:p14="http://schemas.microsoft.com/office/powerpoint/2010/main" val="31788066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Alternative Video Link – Learn More: </a:t>
            </a:r>
            <a:r>
              <a:rPr lang="en-GB" b="0" dirty="0"/>
              <a:t>https://youtu.be/Ydww1EnQGo4?t=10</a:t>
            </a:r>
          </a:p>
          <a:p>
            <a:endParaRPr lang="en-GB" b="1" dirty="0"/>
          </a:p>
          <a:p>
            <a:r>
              <a:rPr lang="en-GB" b="1" dirty="0"/>
              <a:t>Images</a:t>
            </a:r>
          </a:p>
          <a:p>
            <a:pPr marL="228600" marR="0" lvl="0" indent="-228600" algn="l" defTabSz="914400" rtl="0" eaLnBrk="1" fontAlgn="auto" latinLnBrk="0" hangingPunct="1">
              <a:lnSpc>
                <a:spcPct val="100000"/>
              </a:lnSpc>
              <a:spcBef>
                <a:spcPts val="0"/>
              </a:spcBef>
              <a:spcAft>
                <a:spcPts val="0"/>
              </a:spcAft>
              <a:buClrTx/>
              <a:buSzTx/>
              <a:buFont typeface="+mj-lt"/>
              <a:buAutoNum type="arabicParenR"/>
              <a:tabLst/>
              <a:defRPr/>
            </a:pPr>
            <a:r>
              <a:rPr lang="en-GB" dirty="0"/>
              <a:t>Via video </a:t>
            </a:r>
          </a:p>
          <a:p>
            <a:pPr marL="228600" marR="0" lvl="0" indent="-228600" algn="l" defTabSz="914400" rtl="0" eaLnBrk="1" fontAlgn="auto" latinLnBrk="0" hangingPunct="1">
              <a:lnSpc>
                <a:spcPct val="100000"/>
              </a:lnSpc>
              <a:spcBef>
                <a:spcPts val="0"/>
              </a:spcBef>
              <a:spcAft>
                <a:spcPts val="0"/>
              </a:spcAft>
              <a:buClrTx/>
              <a:buSzTx/>
              <a:buFont typeface="+mj-lt"/>
              <a:buAutoNum type="arabicParenR"/>
              <a:tabLst/>
              <a:defRPr/>
            </a:pPr>
            <a:r>
              <a:rPr lang="en-GB" dirty="0"/>
              <a:t>iStock</a:t>
            </a:r>
          </a:p>
        </p:txBody>
      </p:sp>
      <p:sp>
        <p:nvSpPr>
          <p:cNvPr id="4" name="Slide Number Placeholder 3"/>
          <p:cNvSpPr>
            <a:spLocks noGrp="1"/>
          </p:cNvSpPr>
          <p:nvPr>
            <p:ph type="sldNum" sz="quarter" idx="5"/>
          </p:nvPr>
        </p:nvSpPr>
        <p:spPr/>
        <p:txBody>
          <a:bodyPr/>
          <a:lstStyle/>
          <a:p>
            <a:fld id="{C00E99A3-C08E-4E30-9AB6-0C6D7229B5B0}" type="slidenum">
              <a:rPr lang="en-GB" smtClean="0"/>
              <a:t>13</a:t>
            </a:fld>
            <a:endParaRPr lang="en-GB"/>
          </a:p>
        </p:txBody>
      </p:sp>
    </p:spTree>
    <p:extLst>
      <p:ext uri="{BB962C8B-B14F-4D97-AF65-F5344CB8AC3E}">
        <p14:creationId xmlns:p14="http://schemas.microsoft.com/office/powerpoint/2010/main" val="28108352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mj-lt"/>
              <a:buNone/>
            </a:pPr>
            <a:r>
              <a:rPr lang="en-GB" b="1" dirty="0"/>
              <a:t>References</a:t>
            </a:r>
          </a:p>
          <a:p>
            <a:pPr marL="228600" indent="-228600">
              <a:buFont typeface="+mj-lt"/>
              <a:buAutoNum type="arabicParenR"/>
            </a:pPr>
            <a:r>
              <a:rPr lang="en-GB" dirty="0"/>
              <a:t> </a:t>
            </a:r>
          </a:p>
          <a:p>
            <a:endParaRPr lang="en-GB" dirty="0"/>
          </a:p>
        </p:txBody>
      </p:sp>
      <p:sp>
        <p:nvSpPr>
          <p:cNvPr id="4" name="Slide Number Placeholder 3"/>
          <p:cNvSpPr>
            <a:spLocks noGrp="1"/>
          </p:cNvSpPr>
          <p:nvPr>
            <p:ph type="sldNum" sz="quarter" idx="5"/>
          </p:nvPr>
        </p:nvSpPr>
        <p:spPr/>
        <p:txBody>
          <a:bodyPr/>
          <a:lstStyle/>
          <a:p>
            <a:fld id="{C00E99A3-C08E-4E30-9AB6-0C6D7229B5B0}" type="slidenum">
              <a:rPr lang="en-GB" smtClean="0"/>
              <a:t>14</a:t>
            </a:fld>
            <a:endParaRPr lang="en-GB"/>
          </a:p>
        </p:txBody>
      </p:sp>
    </p:spTree>
    <p:extLst>
      <p:ext uri="{BB962C8B-B14F-4D97-AF65-F5344CB8AC3E}">
        <p14:creationId xmlns:p14="http://schemas.microsoft.com/office/powerpoint/2010/main" val="341668581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SurveyMonkey Link: </a:t>
            </a:r>
            <a:r>
              <a:rPr lang="en-GB" sz="1200" b="0" i="0" u="none" strike="noStrike" dirty="0">
                <a:solidFill>
                  <a:srgbClr val="1A73E8"/>
                </a:solidFill>
                <a:effectLst/>
                <a:latin typeface="+mj-lt"/>
                <a:hlinkClick r:id="rId3"/>
              </a:rPr>
              <a:t>https://</a:t>
            </a:r>
            <a:r>
              <a:rPr lang="en-GB" sz="1200" b="0" i="0" u="none" strike="noStrike" dirty="0" err="1">
                <a:solidFill>
                  <a:srgbClr val="1A73E8"/>
                </a:solidFill>
                <a:effectLst/>
                <a:latin typeface="+mj-lt"/>
                <a:hlinkClick r:id="rId3"/>
              </a:rPr>
              <a:t>www.surveymonkey.co.uk</a:t>
            </a:r>
            <a:r>
              <a:rPr lang="en-GB" sz="1200" b="0" i="0" u="none" strike="noStrike" dirty="0">
                <a:solidFill>
                  <a:srgbClr val="1A73E8"/>
                </a:solidFill>
                <a:effectLst/>
                <a:latin typeface="+mj-lt"/>
                <a:hlinkClick r:id="rId3"/>
              </a:rPr>
              <a:t>/r/</a:t>
            </a:r>
            <a:r>
              <a:rPr lang="en-GB" sz="1200" b="0" i="0" u="none" strike="noStrike" dirty="0" err="1">
                <a:solidFill>
                  <a:srgbClr val="1A73E8"/>
                </a:solidFill>
                <a:effectLst/>
                <a:latin typeface="+mj-lt"/>
                <a:hlinkClick r:id="rId3"/>
              </a:rPr>
              <a:t>vfs</a:t>
            </a:r>
            <a:r>
              <a:rPr lang="en-GB" sz="1200" b="0" i="0" u="none" strike="noStrike" dirty="0">
                <a:solidFill>
                  <a:srgbClr val="1A73E8"/>
                </a:solidFill>
                <a:effectLst/>
                <a:latin typeface="+mj-lt"/>
                <a:hlinkClick r:id="rId3"/>
              </a:rPr>
              <a:t>-secondary-fitting-in</a:t>
            </a:r>
            <a:r>
              <a:rPr lang="en-GB" sz="1200" b="0" i="0" dirty="0">
                <a:solidFill>
                  <a:srgbClr val="202124"/>
                </a:solidFill>
                <a:effectLst/>
                <a:latin typeface="+mj-lt"/>
              </a:rPr>
              <a:t> </a:t>
            </a:r>
            <a:endParaRPr lang="en-GB" sz="1200" b="0" dirty="0">
              <a:highlight>
                <a:srgbClr val="FFFF00"/>
              </a:highlight>
              <a:latin typeface="+mj-lt"/>
              <a:ea typeface="Lato" panose="020F0502020204030203" pitchFamily="34" charset="0"/>
              <a:cs typeface="Lato" panose="020F0502020204030203" pitchFamily="34" charset="0"/>
              <a:sym typeface="Calibri"/>
            </a:endParaRPr>
          </a:p>
          <a:p>
            <a:endParaRPr lang="en-GB" sz="1200" b="0" i="0" u="none" strike="noStrike" dirty="0">
              <a:solidFill>
                <a:srgbClr val="1A73E8"/>
              </a:solidFill>
              <a:effectLst/>
              <a:highlight>
                <a:srgbClr val="FFFF00"/>
              </a:highlight>
              <a:latin typeface="+mj-lt"/>
            </a:endParaRPr>
          </a:p>
          <a:p>
            <a:endParaRPr lang="en-GB" b="1" dirty="0"/>
          </a:p>
          <a:p>
            <a:r>
              <a:rPr lang="en-GB" b="1" dirty="0" err="1"/>
              <a:t>SafeShare</a:t>
            </a:r>
            <a:r>
              <a:rPr lang="en-GB" b="1" dirty="0"/>
              <a:t> How-To Video Link: </a:t>
            </a:r>
            <a:r>
              <a:rPr lang="en-GB" b="0" i="0" u="none" strike="noStrike" dirty="0">
                <a:solidFill>
                  <a:srgbClr val="1A73E8"/>
                </a:solidFill>
                <a:effectLst/>
                <a:latin typeface="Roboto"/>
                <a:hlinkClick r:id="rId4"/>
              </a:rPr>
              <a:t>https://safeshare.tv/x/N0-AjP3cFjg</a:t>
            </a:r>
            <a:endParaRPr lang="en-GB" b="0" i="0" u="none" strike="noStrike" dirty="0">
              <a:solidFill>
                <a:srgbClr val="1A73E8"/>
              </a:solidFill>
              <a:effectLst/>
              <a:latin typeface="Roboto"/>
            </a:endParaRPr>
          </a:p>
          <a:p>
            <a:r>
              <a:rPr lang="en-GB" b="1" i="0" u="none" strike="noStrike" dirty="0">
                <a:solidFill>
                  <a:srgbClr val="1A73E8"/>
                </a:solidFill>
                <a:effectLst/>
                <a:latin typeface="Roboto"/>
              </a:rPr>
              <a:t>YouTube How-To Link: </a:t>
            </a:r>
            <a:r>
              <a:rPr lang="en-GB" b="0" i="0" u="none" strike="noStrike" dirty="0">
                <a:solidFill>
                  <a:srgbClr val="1A73E8"/>
                </a:solidFill>
                <a:effectLst/>
                <a:latin typeface="Roboto"/>
                <a:hlinkClick r:id="rId5"/>
              </a:rPr>
              <a:t>https://www.youtube.com/watch?v=N0-AjP3cFjg&amp;feature=youtu.be</a:t>
            </a:r>
            <a:r>
              <a:rPr lang="en-GB" b="0" i="0" dirty="0">
                <a:solidFill>
                  <a:srgbClr val="202124"/>
                </a:solidFill>
                <a:effectLst/>
                <a:latin typeface="Roboto"/>
              </a:rPr>
              <a:t> </a:t>
            </a:r>
            <a:endParaRPr lang="en-GB" b="1" dirty="0"/>
          </a:p>
          <a:p>
            <a:endParaRPr lang="en-GB" b="1" dirty="0"/>
          </a:p>
        </p:txBody>
      </p:sp>
      <p:sp>
        <p:nvSpPr>
          <p:cNvPr id="4" name="Slide Number Placeholder 3"/>
          <p:cNvSpPr>
            <a:spLocks noGrp="1"/>
          </p:cNvSpPr>
          <p:nvPr>
            <p:ph type="sldNum" sz="quarter" idx="5"/>
          </p:nvPr>
        </p:nvSpPr>
        <p:spPr/>
        <p:txBody>
          <a:bodyPr/>
          <a:lstStyle/>
          <a:p>
            <a:fld id="{C00E99A3-C08E-4E30-9AB6-0C6D7229B5B0}" type="slidenum">
              <a:rPr lang="en-GB" smtClean="0"/>
              <a:t>15</a:t>
            </a:fld>
            <a:endParaRPr lang="en-GB"/>
          </a:p>
        </p:txBody>
      </p:sp>
    </p:spTree>
    <p:extLst>
      <p:ext uri="{BB962C8B-B14F-4D97-AF65-F5344CB8AC3E}">
        <p14:creationId xmlns:p14="http://schemas.microsoft.com/office/powerpoint/2010/main" val="21817424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Images</a:t>
            </a:r>
          </a:p>
          <a:p>
            <a:pPr marL="228600" marR="0" lvl="0" indent="-228600" algn="l" defTabSz="914400" rtl="0" eaLnBrk="1" fontAlgn="auto" latinLnBrk="0" hangingPunct="1">
              <a:lnSpc>
                <a:spcPct val="100000"/>
              </a:lnSpc>
              <a:spcBef>
                <a:spcPts val="0"/>
              </a:spcBef>
              <a:spcAft>
                <a:spcPts val="0"/>
              </a:spcAft>
              <a:buClrTx/>
              <a:buSzTx/>
              <a:buFont typeface="+mj-lt"/>
              <a:buAutoNum type="arabicParenR"/>
              <a:tabLst/>
              <a:defRPr/>
            </a:pPr>
            <a:r>
              <a:rPr lang="en-GB" b="0" dirty="0"/>
              <a:t>https://youthpolitics.org.uk/</a:t>
            </a:r>
          </a:p>
          <a:p>
            <a:pPr marL="228600" marR="0" lvl="0" indent="-228600" algn="l" defTabSz="914400" rtl="0" eaLnBrk="1" fontAlgn="auto" latinLnBrk="0" hangingPunct="1">
              <a:lnSpc>
                <a:spcPct val="100000"/>
              </a:lnSpc>
              <a:spcBef>
                <a:spcPts val="0"/>
              </a:spcBef>
              <a:spcAft>
                <a:spcPts val="0"/>
              </a:spcAft>
              <a:buClrTx/>
              <a:buSzTx/>
              <a:buFont typeface="+mj-lt"/>
              <a:buAutoNum type="arabicParenR"/>
              <a:tabLst/>
              <a:defRPr/>
            </a:pPr>
            <a:r>
              <a:rPr lang="en-GB" b="0" dirty="0"/>
              <a:t>https://www.byc.org.uk/uk/uk-youth-parliament</a:t>
            </a:r>
          </a:p>
          <a:p>
            <a:pPr marL="228600" marR="0" lvl="0" indent="-228600" algn="l" defTabSz="914400" rtl="0" eaLnBrk="1" fontAlgn="auto" latinLnBrk="0" hangingPunct="1">
              <a:lnSpc>
                <a:spcPct val="100000"/>
              </a:lnSpc>
              <a:spcBef>
                <a:spcPts val="0"/>
              </a:spcBef>
              <a:spcAft>
                <a:spcPts val="0"/>
              </a:spcAft>
              <a:buClrTx/>
              <a:buSzTx/>
              <a:buFont typeface="+mj-lt"/>
              <a:buAutoNum type="arabicParenR"/>
              <a:tabLst/>
              <a:defRPr/>
            </a:pPr>
            <a:r>
              <a:rPr lang="en-GB" b="0" dirty="0"/>
              <a:t>https://twitter.com/commonsleader</a:t>
            </a:r>
          </a:p>
          <a:p>
            <a:pPr marL="228600" marR="0" lvl="0" indent="-228600" algn="l" defTabSz="914400" rtl="0" eaLnBrk="1" fontAlgn="auto" latinLnBrk="0" hangingPunct="1">
              <a:lnSpc>
                <a:spcPct val="100000"/>
              </a:lnSpc>
              <a:spcBef>
                <a:spcPts val="0"/>
              </a:spcBef>
              <a:spcAft>
                <a:spcPts val="0"/>
              </a:spcAft>
              <a:buClrTx/>
              <a:buSzTx/>
              <a:buFont typeface="+mj-lt"/>
              <a:buAutoNum type="arabicParenR"/>
              <a:tabLst/>
              <a:defRPr/>
            </a:pPr>
            <a:r>
              <a:rPr lang="en-GB" b="0" dirty="0"/>
              <a:t>https://www.ukparliamentweek.org/en/?s=UK+Parliament+week+funding</a:t>
            </a:r>
          </a:p>
          <a:p>
            <a:pPr marL="228600" marR="0" lvl="0" indent="-228600" algn="l" defTabSz="914400" rtl="0" eaLnBrk="1" fontAlgn="auto" latinLnBrk="0" hangingPunct="1">
              <a:lnSpc>
                <a:spcPct val="100000"/>
              </a:lnSpc>
              <a:spcBef>
                <a:spcPts val="0"/>
              </a:spcBef>
              <a:spcAft>
                <a:spcPts val="0"/>
              </a:spcAft>
              <a:buClrTx/>
              <a:buSzTx/>
              <a:buFont typeface="+mj-lt"/>
              <a:buAutoNum type="arabicParenR"/>
              <a:tabLst/>
              <a:defRPr/>
            </a:pPr>
            <a:r>
              <a:rPr lang="en-GB" b="0" dirty="0"/>
              <a:t>https://www.childrenscommissioner.gov.uk/</a:t>
            </a:r>
          </a:p>
          <a:p>
            <a:endParaRPr lang="en-GB" b="0" dirty="0"/>
          </a:p>
        </p:txBody>
      </p:sp>
      <p:sp>
        <p:nvSpPr>
          <p:cNvPr id="4" name="Slide Number Placeholder 3"/>
          <p:cNvSpPr>
            <a:spLocks noGrp="1"/>
          </p:cNvSpPr>
          <p:nvPr>
            <p:ph type="sldNum" sz="quarter" idx="5"/>
          </p:nvPr>
        </p:nvSpPr>
        <p:spPr/>
        <p:txBody>
          <a:bodyPr/>
          <a:lstStyle/>
          <a:p>
            <a:fld id="{A97D51B6-7CFE-4F54-B5E9-03006769A2F2}" type="slidenum">
              <a:rPr lang="en-GB" smtClean="0"/>
              <a:t>3</a:t>
            </a:fld>
            <a:endParaRPr lang="en-GB"/>
          </a:p>
        </p:txBody>
      </p:sp>
    </p:spTree>
    <p:extLst>
      <p:ext uri="{BB962C8B-B14F-4D97-AF65-F5344CB8AC3E}">
        <p14:creationId xmlns:p14="http://schemas.microsoft.com/office/powerpoint/2010/main" val="34060625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Images</a:t>
            </a:r>
          </a:p>
          <a:p>
            <a:pPr marL="228600" indent="-228600">
              <a:buFont typeface="+mj-lt"/>
              <a:buAutoNum type="arabicParenR"/>
            </a:pPr>
            <a:r>
              <a:rPr lang="en-GB" dirty="0"/>
              <a:t>iStock</a:t>
            </a:r>
          </a:p>
          <a:p>
            <a:pPr marL="228600" indent="-228600">
              <a:buFont typeface="+mj-lt"/>
              <a:buAutoNum type="arabicParenR"/>
            </a:pPr>
            <a:endParaRPr lang="en-GB" dirty="0"/>
          </a:p>
          <a:p>
            <a:pPr marL="0" indent="0">
              <a:buFont typeface="+mj-lt"/>
              <a:buNone/>
            </a:pPr>
            <a:r>
              <a:rPr lang="en-GB" dirty="0"/>
              <a:t>References</a:t>
            </a:r>
          </a:p>
          <a:p>
            <a:pPr marL="228600" indent="-228600">
              <a:buFont typeface="+mj-lt"/>
              <a:buAutoNum type="arabicParenR"/>
            </a:pPr>
            <a:r>
              <a:rPr lang="en-GB" dirty="0"/>
              <a:t> </a:t>
            </a:r>
          </a:p>
          <a:p>
            <a:endParaRPr lang="en-GB" dirty="0"/>
          </a:p>
        </p:txBody>
      </p:sp>
      <p:sp>
        <p:nvSpPr>
          <p:cNvPr id="4" name="Slide Number Placeholder 3"/>
          <p:cNvSpPr>
            <a:spLocks noGrp="1"/>
          </p:cNvSpPr>
          <p:nvPr>
            <p:ph type="sldNum" sz="quarter" idx="5"/>
          </p:nvPr>
        </p:nvSpPr>
        <p:spPr/>
        <p:txBody>
          <a:bodyPr/>
          <a:lstStyle/>
          <a:p>
            <a:fld id="{C00E99A3-C08E-4E30-9AB6-0C6D7229B5B0}" type="slidenum">
              <a:rPr lang="en-GB" smtClean="0"/>
              <a:t>4</a:t>
            </a:fld>
            <a:endParaRPr lang="en-GB" dirty="0"/>
          </a:p>
        </p:txBody>
      </p:sp>
    </p:spTree>
    <p:extLst>
      <p:ext uri="{BB962C8B-B14F-4D97-AF65-F5344CB8AC3E}">
        <p14:creationId xmlns:p14="http://schemas.microsoft.com/office/powerpoint/2010/main" val="41021874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Images</a:t>
            </a:r>
          </a:p>
          <a:p>
            <a:pPr marL="228600" indent="-228600">
              <a:buFont typeface="+mj-lt"/>
              <a:buAutoNum type="arabicParenR"/>
            </a:pPr>
            <a:r>
              <a:rPr lang="en-GB" dirty="0"/>
              <a:t> iStock</a:t>
            </a:r>
          </a:p>
          <a:p>
            <a:pPr marL="228600" indent="-228600">
              <a:buFont typeface="+mj-lt"/>
              <a:buAutoNum type="arabicParenR"/>
            </a:pPr>
            <a:r>
              <a:rPr lang="en-GB" dirty="0"/>
              <a:t>https://</a:t>
            </a:r>
            <a:r>
              <a:rPr lang="en-GB" dirty="0" err="1"/>
              <a:t>www.anti-bullyingalliance.org.uk</a:t>
            </a:r>
            <a:r>
              <a:rPr lang="en-GB" dirty="0"/>
              <a:t>/anti-bullying-week/anti-bullying-week-2020-united-against-bullying</a:t>
            </a:r>
          </a:p>
          <a:p>
            <a:pPr marL="228600" marR="0" lvl="0" indent="-228600" algn="l" defTabSz="914400" rtl="0" eaLnBrk="1" fontAlgn="auto" latinLnBrk="0" hangingPunct="1">
              <a:lnSpc>
                <a:spcPct val="100000"/>
              </a:lnSpc>
              <a:spcBef>
                <a:spcPts val="0"/>
              </a:spcBef>
              <a:spcAft>
                <a:spcPts val="0"/>
              </a:spcAft>
              <a:buClrTx/>
              <a:buSzTx/>
              <a:buFont typeface="+mj-lt"/>
              <a:buAutoNum type="arabicParenR"/>
              <a:tabLst/>
              <a:defRPr/>
            </a:pPr>
            <a:r>
              <a:rPr lang="en-GB" dirty="0"/>
              <a:t>https://</a:t>
            </a:r>
            <a:r>
              <a:rPr lang="en-GB" dirty="0" err="1"/>
              <a:t>liveknowledgeworld.wordpress.com</a:t>
            </a:r>
            <a:r>
              <a:rPr lang="en-GB" dirty="0"/>
              <a:t>/2013/12/10/inventors-of-the-stone-age/</a:t>
            </a:r>
          </a:p>
          <a:p>
            <a:pPr marL="0" indent="0">
              <a:buFont typeface="+mj-lt"/>
              <a:buNone/>
            </a:pPr>
            <a:endParaRPr lang="en-GB" dirty="0"/>
          </a:p>
          <a:p>
            <a:pPr marL="0" indent="0">
              <a:buFont typeface="+mj-lt"/>
              <a:buNone/>
            </a:pPr>
            <a:r>
              <a:rPr lang="en-GB" b="1" dirty="0"/>
              <a:t>References</a:t>
            </a:r>
          </a:p>
          <a:p>
            <a:pPr marL="228600" indent="-228600">
              <a:buFont typeface="+mj-lt"/>
              <a:buAutoNum type="arabicParenR"/>
            </a:pPr>
            <a:r>
              <a:rPr lang="en-GB" dirty="0"/>
              <a:t> https://</a:t>
            </a:r>
            <a:r>
              <a:rPr lang="en-GB" dirty="0" err="1"/>
              <a:t>www.anti-bullyingalliance.org.uk</a:t>
            </a:r>
            <a:r>
              <a:rPr lang="en-GB" dirty="0"/>
              <a:t>/anti-bullying-week/anti-bullying-week-2020-united-against-bullying</a:t>
            </a:r>
          </a:p>
          <a:p>
            <a:pPr marL="228600" marR="0" lvl="0" indent="-228600" algn="l" defTabSz="914400" rtl="0" eaLnBrk="1" fontAlgn="auto" latinLnBrk="0" hangingPunct="1">
              <a:lnSpc>
                <a:spcPct val="100000"/>
              </a:lnSpc>
              <a:spcBef>
                <a:spcPts val="0"/>
              </a:spcBef>
              <a:spcAft>
                <a:spcPts val="0"/>
              </a:spcAft>
              <a:buClrTx/>
              <a:buSzTx/>
              <a:buFont typeface="+mj-lt"/>
              <a:buAutoNum type="arabicParenR"/>
              <a:tabLst/>
              <a:defRPr/>
            </a:pPr>
            <a:r>
              <a:rPr lang="en-GB" dirty="0"/>
              <a:t>https://</a:t>
            </a:r>
            <a:r>
              <a:rPr lang="en-GB" dirty="0" err="1"/>
              <a:t>liveknowledgeworld.wordpress.com</a:t>
            </a:r>
            <a:r>
              <a:rPr lang="en-GB" dirty="0"/>
              <a:t>/2013/12/10/inventors-of-the-stone-age/</a:t>
            </a:r>
          </a:p>
          <a:p>
            <a:pPr marL="228600" indent="-228600">
              <a:buFont typeface="+mj-lt"/>
              <a:buAutoNum type="arabicParenR"/>
            </a:pPr>
            <a:endParaRPr lang="en-GB" dirty="0"/>
          </a:p>
          <a:p>
            <a:pPr marL="228600" indent="-228600">
              <a:buFont typeface="+mj-lt"/>
              <a:buAutoNum type="arabicParenR"/>
            </a:pPr>
            <a:endParaRPr lang="en-GB" dirty="0"/>
          </a:p>
        </p:txBody>
      </p:sp>
      <p:sp>
        <p:nvSpPr>
          <p:cNvPr id="4" name="Slide Number Placeholder 3"/>
          <p:cNvSpPr>
            <a:spLocks noGrp="1"/>
          </p:cNvSpPr>
          <p:nvPr>
            <p:ph type="sldNum" sz="quarter" idx="5"/>
          </p:nvPr>
        </p:nvSpPr>
        <p:spPr/>
        <p:txBody>
          <a:bodyPr/>
          <a:lstStyle/>
          <a:p>
            <a:fld id="{C00E99A3-C08E-4E30-9AB6-0C6D7229B5B0}" type="slidenum">
              <a:rPr lang="en-GB" smtClean="0"/>
              <a:t>5</a:t>
            </a:fld>
            <a:endParaRPr lang="en-GB"/>
          </a:p>
        </p:txBody>
      </p:sp>
    </p:spTree>
    <p:extLst>
      <p:ext uri="{BB962C8B-B14F-4D97-AF65-F5344CB8AC3E}">
        <p14:creationId xmlns:p14="http://schemas.microsoft.com/office/powerpoint/2010/main" val="30570763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Images</a:t>
            </a:r>
          </a:p>
          <a:p>
            <a:pPr marL="228600" marR="0" lvl="0" indent="-228600" algn="l" defTabSz="914400" rtl="0" eaLnBrk="1" fontAlgn="auto" latinLnBrk="0" hangingPunct="1">
              <a:lnSpc>
                <a:spcPct val="100000"/>
              </a:lnSpc>
              <a:spcBef>
                <a:spcPts val="0"/>
              </a:spcBef>
              <a:spcAft>
                <a:spcPts val="0"/>
              </a:spcAft>
              <a:buClrTx/>
              <a:buSzTx/>
              <a:buFont typeface="+mj-lt"/>
              <a:buAutoNum type="arabicParenR"/>
              <a:tabLst/>
              <a:defRPr/>
            </a:pPr>
            <a:r>
              <a:rPr lang="en-GB" dirty="0"/>
              <a:t>Icons8</a:t>
            </a:r>
          </a:p>
          <a:p>
            <a:pPr marL="228600" indent="-228600">
              <a:buFont typeface="+mj-lt"/>
              <a:buAutoNum type="arabicParenR"/>
            </a:pPr>
            <a:r>
              <a:rPr lang="en-GB" dirty="0"/>
              <a:t>iStock</a:t>
            </a:r>
          </a:p>
          <a:p>
            <a:pPr marL="0" indent="0">
              <a:buFont typeface="+mj-lt"/>
              <a:buNone/>
            </a:pPr>
            <a:endParaRPr lang="en-GB" dirty="0"/>
          </a:p>
        </p:txBody>
      </p:sp>
      <p:sp>
        <p:nvSpPr>
          <p:cNvPr id="4" name="Slide Number Placeholder 3"/>
          <p:cNvSpPr>
            <a:spLocks noGrp="1"/>
          </p:cNvSpPr>
          <p:nvPr>
            <p:ph type="sldNum" sz="quarter" idx="5"/>
          </p:nvPr>
        </p:nvSpPr>
        <p:spPr/>
        <p:txBody>
          <a:bodyPr/>
          <a:lstStyle/>
          <a:p>
            <a:fld id="{C00E99A3-C08E-4E30-9AB6-0C6D7229B5B0}" type="slidenum">
              <a:rPr lang="en-GB" smtClean="0"/>
              <a:t>6</a:t>
            </a:fld>
            <a:endParaRPr lang="en-GB"/>
          </a:p>
        </p:txBody>
      </p:sp>
    </p:spTree>
    <p:extLst>
      <p:ext uri="{BB962C8B-B14F-4D97-AF65-F5344CB8AC3E}">
        <p14:creationId xmlns:p14="http://schemas.microsoft.com/office/powerpoint/2010/main" val="16623604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Images</a:t>
            </a:r>
          </a:p>
          <a:p>
            <a:pPr marL="228600" indent="-228600">
              <a:buFont typeface="+mj-lt"/>
              <a:buAutoNum type="arabicParenR"/>
            </a:pPr>
            <a:r>
              <a:rPr lang="en-GB" dirty="0"/>
              <a:t>iStock</a:t>
            </a:r>
          </a:p>
          <a:p>
            <a:pPr marL="228600" indent="-228600">
              <a:buFont typeface="+mj-lt"/>
              <a:buAutoNum type="arabicParenR"/>
            </a:pPr>
            <a:endParaRPr lang="en-GB" dirty="0"/>
          </a:p>
          <a:p>
            <a:pPr marL="0" indent="0">
              <a:buFont typeface="+mj-lt"/>
              <a:buNone/>
            </a:pPr>
            <a:r>
              <a:rPr lang="en-GB" b="1" dirty="0"/>
              <a:t>References</a:t>
            </a:r>
          </a:p>
          <a:p>
            <a:pPr marL="228600" indent="-228600">
              <a:buFont typeface="+mj-lt"/>
              <a:buAutoNum type="arabicParenR"/>
            </a:pPr>
            <a:r>
              <a:rPr lang="en-GB" dirty="0"/>
              <a:t> </a:t>
            </a:r>
          </a:p>
          <a:p>
            <a:endParaRPr lang="en-GB" dirty="0"/>
          </a:p>
        </p:txBody>
      </p:sp>
      <p:sp>
        <p:nvSpPr>
          <p:cNvPr id="4" name="Slide Number Placeholder 3"/>
          <p:cNvSpPr>
            <a:spLocks noGrp="1"/>
          </p:cNvSpPr>
          <p:nvPr>
            <p:ph type="sldNum" sz="quarter" idx="5"/>
          </p:nvPr>
        </p:nvSpPr>
        <p:spPr/>
        <p:txBody>
          <a:bodyPr/>
          <a:lstStyle/>
          <a:p>
            <a:fld id="{C00E99A3-C08E-4E30-9AB6-0C6D7229B5B0}" type="slidenum">
              <a:rPr lang="en-GB" smtClean="0"/>
              <a:t>7</a:t>
            </a:fld>
            <a:endParaRPr lang="en-GB"/>
          </a:p>
        </p:txBody>
      </p:sp>
    </p:spTree>
    <p:extLst>
      <p:ext uri="{BB962C8B-B14F-4D97-AF65-F5344CB8AC3E}">
        <p14:creationId xmlns:p14="http://schemas.microsoft.com/office/powerpoint/2010/main" val="12348239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Images</a:t>
            </a:r>
          </a:p>
          <a:p>
            <a:pPr marL="228600" marR="0" lvl="0" indent="-228600" algn="l" defTabSz="914400" rtl="0" eaLnBrk="1" fontAlgn="auto" latinLnBrk="0" hangingPunct="1">
              <a:lnSpc>
                <a:spcPct val="100000"/>
              </a:lnSpc>
              <a:spcBef>
                <a:spcPts val="0"/>
              </a:spcBef>
              <a:spcAft>
                <a:spcPts val="0"/>
              </a:spcAft>
              <a:buClrTx/>
              <a:buSzTx/>
              <a:buFont typeface="+mj-lt"/>
              <a:buAutoNum type="arabicParenR"/>
              <a:tabLst/>
              <a:defRPr/>
            </a:pPr>
            <a:r>
              <a:rPr lang="en-GB" dirty="0"/>
              <a:t> iStock</a:t>
            </a:r>
          </a:p>
          <a:p>
            <a:pPr marL="0" indent="0">
              <a:buFont typeface="+mj-lt"/>
              <a:buNone/>
            </a:pPr>
            <a:endParaRPr lang="en-GB" dirty="0"/>
          </a:p>
        </p:txBody>
      </p:sp>
      <p:sp>
        <p:nvSpPr>
          <p:cNvPr id="4" name="Slide Number Placeholder 3"/>
          <p:cNvSpPr>
            <a:spLocks noGrp="1"/>
          </p:cNvSpPr>
          <p:nvPr>
            <p:ph type="sldNum" sz="quarter" idx="5"/>
          </p:nvPr>
        </p:nvSpPr>
        <p:spPr/>
        <p:txBody>
          <a:bodyPr/>
          <a:lstStyle/>
          <a:p>
            <a:fld id="{C00E99A3-C08E-4E30-9AB6-0C6D7229B5B0}" type="slidenum">
              <a:rPr lang="en-GB" smtClean="0"/>
              <a:t>8</a:t>
            </a:fld>
            <a:endParaRPr lang="en-GB"/>
          </a:p>
        </p:txBody>
      </p:sp>
    </p:spTree>
    <p:extLst>
      <p:ext uri="{BB962C8B-B14F-4D97-AF65-F5344CB8AC3E}">
        <p14:creationId xmlns:p14="http://schemas.microsoft.com/office/powerpoint/2010/main" val="42109268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Images</a:t>
            </a:r>
          </a:p>
          <a:p>
            <a:pPr marL="228600" marR="0" lvl="0" indent="-228600" algn="l" defTabSz="914400" rtl="0" eaLnBrk="1" fontAlgn="auto" latinLnBrk="0" hangingPunct="1">
              <a:lnSpc>
                <a:spcPct val="100000"/>
              </a:lnSpc>
              <a:spcBef>
                <a:spcPts val="0"/>
              </a:spcBef>
              <a:spcAft>
                <a:spcPts val="0"/>
              </a:spcAft>
              <a:buClrTx/>
              <a:buSzTx/>
              <a:buFont typeface="+mj-lt"/>
              <a:buAutoNum type="arabicParenR"/>
              <a:tabLst/>
              <a:defRPr/>
            </a:pPr>
            <a:r>
              <a:rPr lang="en-GB" dirty="0"/>
              <a:t> iStock</a:t>
            </a:r>
          </a:p>
        </p:txBody>
      </p:sp>
      <p:sp>
        <p:nvSpPr>
          <p:cNvPr id="4" name="Slide Number Placeholder 3"/>
          <p:cNvSpPr>
            <a:spLocks noGrp="1"/>
          </p:cNvSpPr>
          <p:nvPr>
            <p:ph type="sldNum" sz="quarter" idx="5"/>
          </p:nvPr>
        </p:nvSpPr>
        <p:spPr/>
        <p:txBody>
          <a:bodyPr/>
          <a:lstStyle/>
          <a:p>
            <a:fld id="{C00E99A3-C08E-4E30-9AB6-0C6D7229B5B0}" type="slidenum">
              <a:rPr lang="en-GB" smtClean="0"/>
              <a:t>9</a:t>
            </a:fld>
            <a:endParaRPr lang="en-GB"/>
          </a:p>
        </p:txBody>
      </p:sp>
    </p:spTree>
    <p:extLst>
      <p:ext uri="{BB962C8B-B14F-4D97-AF65-F5344CB8AC3E}">
        <p14:creationId xmlns:p14="http://schemas.microsoft.com/office/powerpoint/2010/main" val="23255139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Images</a:t>
            </a:r>
          </a:p>
          <a:p>
            <a:pPr marL="228600" marR="0" lvl="0" indent="-228600" algn="l" defTabSz="914400" rtl="0" eaLnBrk="1" fontAlgn="auto" latinLnBrk="0" hangingPunct="1">
              <a:lnSpc>
                <a:spcPct val="100000"/>
              </a:lnSpc>
              <a:spcBef>
                <a:spcPts val="0"/>
              </a:spcBef>
              <a:spcAft>
                <a:spcPts val="0"/>
              </a:spcAft>
              <a:buClrTx/>
              <a:buSzTx/>
              <a:buFont typeface="+mj-lt"/>
              <a:buAutoNum type="arabicParenR"/>
              <a:tabLst/>
              <a:defRPr/>
            </a:pPr>
            <a:r>
              <a:rPr lang="en-GB" dirty="0"/>
              <a:t> iStock</a:t>
            </a:r>
          </a:p>
          <a:p>
            <a:pPr marL="0" indent="0">
              <a:buFont typeface="+mj-lt"/>
              <a:buNone/>
            </a:pPr>
            <a:endParaRPr lang="en-GB" dirty="0"/>
          </a:p>
        </p:txBody>
      </p:sp>
      <p:sp>
        <p:nvSpPr>
          <p:cNvPr id="4" name="Slide Number Placeholder 3"/>
          <p:cNvSpPr>
            <a:spLocks noGrp="1"/>
          </p:cNvSpPr>
          <p:nvPr>
            <p:ph type="sldNum" sz="quarter" idx="5"/>
          </p:nvPr>
        </p:nvSpPr>
        <p:spPr/>
        <p:txBody>
          <a:bodyPr/>
          <a:lstStyle/>
          <a:p>
            <a:fld id="{C00E99A3-C08E-4E30-9AB6-0C6D7229B5B0}" type="slidenum">
              <a:rPr lang="en-GB" smtClean="0"/>
              <a:t>10</a:t>
            </a:fld>
            <a:endParaRPr lang="en-GB" dirty="0"/>
          </a:p>
        </p:txBody>
      </p:sp>
    </p:spTree>
    <p:extLst>
      <p:ext uri="{BB962C8B-B14F-4D97-AF65-F5344CB8AC3E}">
        <p14:creationId xmlns:p14="http://schemas.microsoft.com/office/powerpoint/2010/main" val="13068520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Master" Target="../slideMasters/slideMaster1.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1.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2.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5.png"/><Relationship Id="rId1" Type="http://schemas.openxmlformats.org/officeDocument/2006/relationships/slideMaster" Target="../slideMasters/slideMaster2.xml"/><Relationship Id="rId5" Type="http://schemas.openxmlformats.org/officeDocument/2006/relationships/image" Target="../media/image17.png"/><Relationship Id="rId4" Type="http://schemas.openxmlformats.org/officeDocument/2006/relationships/image" Target="../media/image16.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5.png"/><Relationship Id="rId1" Type="http://schemas.openxmlformats.org/officeDocument/2006/relationships/slideMaster" Target="../slideMasters/slideMaster2.xml"/><Relationship Id="rId5" Type="http://schemas.openxmlformats.org/officeDocument/2006/relationships/image" Target="../media/image17.png"/><Relationship Id="rId4" Type="http://schemas.openxmlformats.org/officeDocument/2006/relationships/image" Target="../media/image16.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5.png"/><Relationship Id="rId1" Type="http://schemas.openxmlformats.org/officeDocument/2006/relationships/slideMaster" Target="../slideMasters/slideMaster2.xml"/><Relationship Id="rId5" Type="http://schemas.openxmlformats.org/officeDocument/2006/relationships/image" Target="../media/image17.png"/><Relationship Id="rId4" Type="http://schemas.openxmlformats.org/officeDocument/2006/relationships/image" Target="../media/image16.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2.xml"/><Relationship Id="rId5" Type="http://schemas.openxmlformats.org/officeDocument/2006/relationships/image" Target="../media/image10.svg"/><Relationship Id="rId4" Type="http://schemas.openxmlformats.org/officeDocument/2006/relationships/image" Target="../media/image9.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2.xml"/><Relationship Id="rId5" Type="http://schemas.openxmlformats.org/officeDocument/2006/relationships/image" Target="../media/image12.svg"/><Relationship Id="rId4" Type="http://schemas.openxmlformats.org/officeDocument/2006/relationships/image" Target="../media/image11.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2.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 Id="rId6" Type="http://schemas.openxmlformats.org/officeDocument/2006/relationships/image" Target="../media/image14.png"/><Relationship Id="rId5" Type="http://schemas.openxmlformats.org/officeDocument/2006/relationships/image" Target="../media/image1.png"/><Relationship Id="rId4" Type="http://schemas.openxmlformats.org/officeDocument/2006/relationships/image" Target="../media/image2.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5" Type="http://schemas.openxmlformats.org/officeDocument/2006/relationships/image" Target="../media/image1.png"/><Relationship Id="rId4" Type="http://schemas.openxmlformats.org/officeDocument/2006/relationships/image" Target="../media/image4.sv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 Id="rId5" Type="http://schemas.openxmlformats.org/officeDocument/2006/relationships/image" Target="../media/image1.png"/><Relationship Id="rId4" Type="http://schemas.openxmlformats.org/officeDocument/2006/relationships/image" Target="../media/image4.sv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png"/><Relationship Id="rId7" Type="http://schemas.openxmlformats.org/officeDocument/2006/relationships/image" Target="../media/image19.png"/><Relationship Id="rId2" Type="http://schemas.openxmlformats.org/officeDocument/2006/relationships/image" Target="../media/image2.png"/><Relationship Id="rId1" Type="http://schemas.openxmlformats.org/officeDocument/2006/relationships/slideMaster" Target="../slideMasters/slideMaster3.xml"/><Relationship Id="rId6" Type="http://schemas.openxmlformats.org/officeDocument/2006/relationships/image" Target="../media/image18.png"/><Relationship Id="rId5" Type="http://schemas.openxmlformats.org/officeDocument/2006/relationships/image" Target="../media/image4.svg"/><Relationship Id="rId4" Type="http://schemas.openxmlformats.org/officeDocument/2006/relationships/image" Target="../media/image3.png"/><Relationship Id="rId9" Type="http://schemas.openxmlformats.org/officeDocument/2006/relationships/image" Target="../media/image21.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4.svg"/></Relationships>
</file>

<file path=ppt/slideLayouts/_rels/slideLayout30.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png"/><Relationship Id="rId7" Type="http://schemas.openxmlformats.org/officeDocument/2006/relationships/image" Target="../media/image19.png"/><Relationship Id="rId2" Type="http://schemas.openxmlformats.org/officeDocument/2006/relationships/image" Target="../media/image2.png"/><Relationship Id="rId1" Type="http://schemas.openxmlformats.org/officeDocument/2006/relationships/slideMaster" Target="../slideMasters/slideMaster3.xml"/><Relationship Id="rId6" Type="http://schemas.openxmlformats.org/officeDocument/2006/relationships/image" Target="../media/image18.png"/><Relationship Id="rId5" Type="http://schemas.openxmlformats.org/officeDocument/2006/relationships/image" Target="../media/image4.svg"/><Relationship Id="rId4" Type="http://schemas.openxmlformats.org/officeDocument/2006/relationships/image" Target="../media/image3.png"/><Relationship Id="rId9" Type="http://schemas.openxmlformats.org/officeDocument/2006/relationships/image" Target="../media/image21.png"/></Relationships>
</file>

<file path=ppt/slideLayouts/_rels/slideLayout31.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png"/><Relationship Id="rId7" Type="http://schemas.openxmlformats.org/officeDocument/2006/relationships/image" Target="../media/image20.png"/><Relationship Id="rId2" Type="http://schemas.openxmlformats.org/officeDocument/2006/relationships/image" Target="../media/image2.png"/><Relationship Id="rId1" Type="http://schemas.openxmlformats.org/officeDocument/2006/relationships/slideMaster" Target="../slideMasters/slideMaster3.xml"/><Relationship Id="rId6" Type="http://schemas.openxmlformats.org/officeDocument/2006/relationships/image" Target="../media/image19.png"/><Relationship Id="rId5" Type="http://schemas.openxmlformats.org/officeDocument/2006/relationships/image" Target="../media/image4.svg"/><Relationship Id="rId4" Type="http://schemas.openxmlformats.org/officeDocument/2006/relationships/image" Target="../media/image3.png"/><Relationship Id="rId9" Type="http://schemas.openxmlformats.org/officeDocument/2006/relationships/image" Target="../media/image5.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3.xml"/><Relationship Id="rId6" Type="http://schemas.openxmlformats.org/officeDocument/2006/relationships/image" Target="../media/image14.png"/><Relationship Id="rId5" Type="http://schemas.openxmlformats.org/officeDocument/2006/relationships/image" Target="../media/image4.svg"/><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tif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10.svg"/><Relationship Id="rId4" Type="http://schemas.openxmlformats.org/officeDocument/2006/relationships/image" Target="../media/image9.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12.svg"/><Relationship Id="rId4" Type="http://schemas.openxmlformats.org/officeDocument/2006/relationships/image" Target="../media/image11.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Primary">
    <p:spTree>
      <p:nvGrpSpPr>
        <p:cNvPr id="1" name=""/>
        <p:cNvGrpSpPr/>
        <p:nvPr/>
      </p:nvGrpSpPr>
      <p:grpSpPr>
        <a:xfrm>
          <a:off x="0" y="0"/>
          <a:ext cx="0" cy="0"/>
          <a:chOff x="0" y="0"/>
          <a:chExt cx="0" cy="0"/>
        </a:xfrm>
      </p:grpSpPr>
      <p:sp>
        <p:nvSpPr>
          <p:cNvPr id="11" name="Slide Number Placeholder 1">
            <a:extLst>
              <a:ext uri="{FF2B5EF4-FFF2-40B4-BE49-F238E27FC236}">
                <a16:creationId xmlns:a16="http://schemas.microsoft.com/office/drawing/2014/main" id="{3C06115C-17EE-4BBE-90AF-0972C845F1CF}"/>
              </a:ext>
            </a:extLst>
          </p:cNvPr>
          <p:cNvSpPr txBox="1">
            <a:spLocks/>
          </p:cNvSpPr>
          <p:nvPr userDrawn="1"/>
        </p:nvSpPr>
        <p:spPr>
          <a:xfrm>
            <a:off x="6964893" y="6556921"/>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00" dirty="0">
                <a:solidFill>
                  <a:srgbClr val="2D2D2D"/>
                </a:solidFill>
                <a:latin typeface="Century Gothic"/>
                <a:ea typeface="Lato" panose="020F0502020204030203" pitchFamily="34" charset="0"/>
                <a:cs typeface="Century Gothic"/>
              </a:rPr>
              <a:t> ©VotesforSchools2020</a:t>
            </a:r>
          </a:p>
        </p:txBody>
      </p:sp>
      <p:sp>
        <p:nvSpPr>
          <p:cNvPr id="13" name="Rectangle 12">
            <a:extLst>
              <a:ext uri="{FF2B5EF4-FFF2-40B4-BE49-F238E27FC236}">
                <a16:creationId xmlns:a16="http://schemas.microsoft.com/office/drawing/2014/main" id="{3AD25BD4-C86F-4256-8699-DBE3876DC42C}"/>
              </a:ext>
            </a:extLst>
          </p:cNvPr>
          <p:cNvSpPr/>
          <p:nvPr userDrawn="1"/>
        </p:nvSpPr>
        <p:spPr>
          <a:xfrm>
            <a:off x="0" y="995680"/>
            <a:ext cx="9144000" cy="586232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2" name="Text Placeholder 14">
            <a:extLst>
              <a:ext uri="{FF2B5EF4-FFF2-40B4-BE49-F238E27FC236}">
                <a16:creationId xmlns:a16="http://schemas.microsoft.com/office/drawing/2014/main" id="{D6607E7B-1C52-4295-AC38-BEF651304119}"/>
              </a:ext>
            </a:extLst>
          </p:cNvPr>
          <p:cNvSpPr>
            <a:spLocks noGrp="1"/>
          </p:cNvSpPr>
          <p:nvPr>
            <p:ph type="body" sz="quarter" idx="10"/>
          </p:nvPr>
        </p:nvSpPr>
        <p:spPr>
          <a:xfrm>
            <a:off x="776288" y="241911"/>
            <a:ext cx="7739062" cy="571500"/>
          </a:xfrm>
          <a:prstGeom prst="rect">
            <a:avLst/>
          </a:prstGeom>
        </p:spPr>
        <p:txBody>
          <a:bodyPr/>
          <a:lstStyle>
            <a:lvl1pPr marL="0" indent="0">
              <a:buNone/>
              <a:defRPr sz="2500" b="1">
                <a:solidFill>
                  <a:schemeClr val="bg1"/>
                </a:solidFill>
              </a:defRPr>
            </a:lvl1pPr>
            <a:lvl2pPr>
              <a:defRPr sz="2500" b="1">
                <a:solidFill>
                  <a:schemeClr val="bg1"/>
                </a:solidFill>
              </a:defRPr>
            </a:lvl2pPr>
            <a:lvl3pPr>
              <a:defRPr sz="2500" b="1">
                <a:solidFill>
                  <a:schemeClr val="bg1"/>
                </a:solidFill>
              </a:defRPr>
            </a:lvl3pPr>
            <a:lvl4pPr>
              <a:defRPr sz="2500" b="1">
                <a:solidFill>
                  <a:schemeClr val="bg1"/>
                </a:solidFill>
              </a:defRPr>
            </a:lvl4pPr>
            <a:lvl5pPr>
              <a:defRPr sz="2500" b="1">
                <a:solidFill>
                  <a:schemeClr val="bg1"/>
                </a:solidFill>
              </a:defRPr>
            </a:lvl5pPr>
          </a:lstStyle>
          <a:p>
            <a:pPr lvl="0"/>
            <a:r>
              <a:rPr lang="en-US" dirty="0"/>
              <a:t>Click to edit Master text styles</a:t>
            </a:r>
          </a:p>
        </p:txBody>
      </p:sp>
      <p:sp>
        <p:nvSpPr>
          <p:cNvPr id="15" name="Slide Number Placeholder 1">
            <a:extLst>
              <a:ext uri="{FF2B5EF4-FFF2-40B4-BE49-F238E27FC236}">
                <a16:creationId xmlns:a16="http://schemas.microsoft.com/office/drawing/2014/main" id="{C91BCF4C-D30A-4F54-879B-DBDCE0202A8D}"/>
              </a:ext>
            </a:extLst>
          </p:cNvPr>
          <p:cNvSpPr txBox="1">
            <a:spLocks/>
          </p:cNvSpPr>
          <p:nvPr userDrawn="1"/>
        </p:nvSpPr>
        <p:spPr>
          <a:xfrm>
            <a:off x="6964893" y="655692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00" dirty="0">
                <a:solidFill>
                  <a:srgbClr val="2D2D2D"/>
                </a:solidFill>
                <a:latin typeface="Century Gothic"/>
                <a:ea typeface="Lato" panose="020F0502020204030203" pitchFamily="34" charset="0"/>
                <a:cs typeface="Century Gothic"/>
              </a:rPr>
              <a:t> ©VotesforSchools2020</a:t>
            </a:r>
          </a:p>
        </p:txBody>
      </p:sp>
    </p:spTree>
    <p:extLst>
      <p:ext uri="{BB962C8B-B14F-4D97-AF65-F5344CB8AC3E}">
        <p14:creationId xmlns:p14="http://schemas.microsoft.com/office/powerpoint/2010/main" val="41553062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mparison Summary">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012328A-13FB-4C12-BB73-072051A330D7}"/>
              </a:ext>
            </a:extLst>
          </p:cNvPr>
          <p:cNvSpPr/>
          <p:nvPr userDrawn="1"/>
        </p:nvSpPr>
        <p:spPr>
          <a:xfrm flipH="1">
            <a:off x="0" y="913033"/>
            <a:ext cx="9144000" cy="5944967"/>
          </a:xfrm>
          <a:prstGeom prst="rect">
            <a:avLst/>
          </a:prstGeom>
          <a:gradFill flip="none" rotWithShape="1">
            <a:gsLst>
              <a:gs pos="100000">
                <a:srgbClr val="EF3340">
                  <a:alpha val="23000"/>
                </a:srgbClr>
              </a:gs>
              <a:gs pos="75000">
                <a:schemeClr val="accent2">
                  <a:alpha val="23000"/>
                </a:schemeClr>
              </a:gs>
              <a:gs pos="25000">
                <a:srgbClr val="80A0F2">
                  <a:alpha val="23000"/>
                </a:srgbClr>
              </a:gs>
              <a:gs pos="0">
                <a:schemeClr val="tx2">
                  <a:alpha val="23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a:p>
        </p:txBody>
      </p:sp>
      <p:sp>
        <p:nvSpPr>
          <p:cNvPr id="10" name="Rectangle 9">
            <a:extLst>
              <a:ext uri="{FF2B5EF4-FFF2-40B4-BE49-F238E27FC236}">
                <a16:creationId xmlns:a16="http://schemas.microsoft.com/office/drawing/2014/main" id="{22B3DC8B-660D-40B9-9674-A165F59DB38D}"/>
              </a:ext>
            </a:extLst>
          </p:cNvPr>
          <p:cNvSpPr/>
          <p:nvPr userDrawn="1"/>
        </p:nvSpPr>
        <p:spPr>
          <a:xfrm>
            <a:off x="0" y="0"/>
            <a:ext cx="9144000" cy="1023729"/>
          </a:xfrm>
          <a:prstGeom prst="rect">
            <a:avLst/>
          </a:prstGeom>
          <a:gradFill flip="none" rotWithShape="1">
            <a:gsLst>
              <a:gs pos="100000">
                <a:srgbClr val="EF3340"/>
              </a:gs>
              <a:gs pos="96000">
                <a:schemeClr val="accent2"/>
              </a:gs>
              <a:gs pos="24800">
                <a:srgbClr val="80A0F2"/>
              </a:gs>
              <a:gs pos="0">
                <a:schemeClr val="tx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a:p>
        </p:txBody>
      </p:sp>
      <p:pic>
        <p:nvPicPr>
          <p:cNvPr id="13" name="Picture 12" descr="A picture containing fence&#10;&#10;Description automatically generated">
            <a:extLst>
              <a:ext uri="{FF2B5EF4-FFF2-40B4-BE49-F238E27FC236}">
                <a16:creationId xmlns:a16="http://schemas.microsoft.com/office/drawing/2014/main" id="{CA260C57-9230-4CE6-A45C-5B8C05F3A513}"/>
              </a:ext>
            </a:extLst>
          </p:cNvPr>
          <p:cNvPicPr>
            <a:picLocks noChangeAspect="1"/>
          </p:cNvPicPr>
          <p:nvPr userDrawn="1"/>
        </p:nvPicPr>
        <p:blipFill>
          <a:blip r:embed="rId2">
            <a:alphaModFix amt="50000"/>
          </a:blip>
          <a:stretch>
            <a:fillRect/>
          </a:stretch>
        </p:blipFill>
        <p:spPr>
          <a:xfrm>
            <a:off x="29047" y="-15939"/>
            <a:ext cx="6101081" cy="6913518"/>
          </a:xfrm>
          <a:prstGeom prst="rect">
            <a:avLst/>
          </a:prstGeom>
        </p:spPr>
      </p:pic>
      <p:sp>
        <p:nvSpPr>
          <p:cNvPr id="16" name="Slide Number Placeholder 1">
            <a:extLst>
              <a:ext uri="{FF2B5EF4-FFF2-40B4-BE49-F238E27FC236}">
                <a16:creationId xmlns:a16="http://schemas.microsoft.com/office/drawing/2014/main" id="{1ECC34A2-AEEA-456C-8ED3-93A0902EDAE2}"/>
              </a:ext>
            </a:extLst>
          </p:cNvPr>
          <p:cNvSpPr txBox="1">
            <a:spLocks/>
          </p:cNvSpPr>
          <p:nvPr userDrawn="1"/>
        </p:nvSpPr>
        <p:spPr>
          <a:xfrm>
            <a:off x="6964893" y="6556921"/>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00" dirty="0">
                <a:solidFill>
                  <a:srgbClr val="2D2D2D"/>
                </a:solidFill>
                <a:latin typeface="Century Gothic"/>
                <a:ea typeface="Lato" panose="020F0502020204030203" pitchFamily="34" charset="0"/>
                <a:cs typeface="Century Gothic"/>
              </a:rPr>
              <a:t> ©VotesforSchools2020</a:t>
            </a:r>
          </a:p>
        </p:txBody>
      </p:sp>
      <p:pic>
        <p:nvPicPr>
          <p:cNvPr id="18" name="Picture 17" descr="A picture containing clock&#10;&#10;Description automatically generated">
            <a:extLst>
              <a:ext uri="{FF2B5EF4-FFF2-40B4-BE49-F238E27FC236}">
                <a16:creationId xmlns:a16="http://schemas.microsoft.com/office/drawing/2014/main" id="{96A673BE-91C3-4A9A-9D8C-42E07C212643}"/>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233788" y="110696"/>
            <a:ext cx="747652" cy="802337"/>
          </a:xfrm>
          <a:prstGeom prst="rect">
            <a:avLst/>
          </a:prstGeom>
        </p:spPr>
      </p:pic>
      <p:sp>
        <p:nvSpPr>
          <p:cNvPr id="14" name="Text Placeholder 16">
            <a:extLst>
              <a:ext uri="{FF2B5EF4-FFF2-40B4-BE49-F238E27FC236}">
                <a16:creationId xmlns:a16="http://schemas.microsoft.com/office/drawing/2014/main" id="{EF66431D-E730-4458-AAE1-45B406DF2BE9}"/>
              </a:ext>
            </a:extLst>
          </p:cNvPr>
          <p:cNvSpPr>
            <a:spLocks noGrp="1"/>
          </p:cNvSpPr>
          <p:nvPr>
            <p:ph type="body" sz="quarter" idx="14" hasCustomPrompt="1"/>
          </p:nvPr>
        </p:nvSpPr>
        <p:spPr>
          <a:xfrm>
            <a:off x="412751" y="2140961"/>
            <a:ext cx="4176713" cy="4003736"/>
          </a:xfrm>
          <a:prstGeom prst="rect">
            <a:avLst/>
          </a:prstGeom>
          <a:solidFill>
            <a:schemeClr val="bg1"/>
          </a:solidFill>
          <a:ln>
            <a:solidFill>
              <a:schemeClr val="tx1"/>
            </a:solidFill>
          </a:ln>
        </p:spPr>
        <p:txBody>
          <a:bodyPr>
            <a:normAutofit/>
          </a:bodyPr>
          <a:lstStyle>
            <a:lvl1pPr marL="285750" indent="-285750">
              <a:buClr>
                <a:schemeClr val="tx2"/>
              </a:buClr>
              <a:buFont typeface="Arial" panose="020B0604020202020204" pitchFamily="34" charset="0"/>
              <a:buChar char="•"/>
              <a:defRPr sz="1600"/>
            </a:lvl1pPr>
            <a:lvl2pPr marL="457200" indent="0">
              <a:buNone/>
              <a:defRPr/>
            </a:lvl2pPr>
          </a:lstStyle>
          <a:p>
            <a:pPr lvl="0"/>
            <a:r>
              <a:rPr lang="en-US" dirty="0"/>
              <a:t>These boxes should </a:t>
            </a:r>
            <a:r>
              <a:rPr lang="en-US" dirty="0" err="1"/>
              <a:t>summarise</a:t>
            </a:r>
            <a:r>
              <a:rPr lang="en-US" dirty="0"/>
              <a:t> the main arguments for each side of the question. </a:t>
            </a:r>
          </a:p>
          <a:p>
            <a:pPr lvl="0"/>
            <a:r>
              <a:rPr lang="en-US" dirty="0"/>
              <a:t>The bullet points should be the same </a:t>
            </a:r>
            <a:r>
              <a:rPr lang="en-US" dirty="0" err="1"/>
              <a:t>colour</a:t>
            </a:r>
            <a:r>
              <a:rPr lang="en-US" dirty="0"/>
              <a:t> as the above box.</a:t>
            </a:r>
          </a:p>
        </p:txBody>
      </p:sp>
      <p:sp>
        <p:nvSpPr>
          <p:cNvPr id="11" name="Rectangle 10">
            <a:extLst>
              <a:ext uri="{FF2B5EF4-FFF2-40B4-BE49-F238E27FC236}">
                <a16:creationId xmlns:a16="http://schemas.microsoft.com/office/drawing/2014/main" id="{F8C349FA-FA0A-47CF-B375-590C3935656D}"/>
              </a:ext>
            </a:extLst>
          </p:cNvPr>
          <p:cNvSpPr/>
          <p:nvPr/>
        </p:nvSpPr>
        <p:spPr>
          <a:xfrm>
            <a:off x="412544" y="1708914"/>
            <a:ext cx="4176347" cy="432047"/>
          </a:xfrm>
          <a:prstGeom prst="rect">
            <a:avLst/>
          </a:prstGeom>
          <a:solidFill>
            <a:schemeClr val="tx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Century Gothic"/>
                <a:ea typeface="Lato" panose="020F0502020204030203" pitchFamily="34" charset="0"/>
                <a:cs typeface="Century Gothic"/>
              </a:rPr>
              <a:t>Yes</a:t>
            </a:r>
            <a:endParaRPr lang="en-GB" sz="1800" b="1" dirty="0">
              <a:solidFill>
                <a:schemeClr val="tx1"/>
              </a:solidFill>
              <a:latin typeface="Century Gothic"/>
              <a:ea typeface="Lato" panose="020F0502020204030203" pitchFamily="34" charset="0"/>
              <a:cs typeface="Century Gothic"/>
            </a:endParaRPr>
          </a:p>
        </p:txBody>
      </p:sp>
      <p:sp>
        <p:nvSpPr>
          <p:cNvPr id="12" name="Rectangle 11">
            <a:extLst>
              <a:ext uri="{FF2B5EF4-FFF2-40B4-BE49-F238E27FC236}">
                <a16:creationId xmlns:a16="http://schemas.microsoft.com/office/drawing/2014/main" id="{F4681413-D22E-44B1-B3BB-C8FC00A935E9}"/>
              </a:ext>
            </a:extLst>
          </p:cNvPr>
          <p:cNvSpPr/>
          <p:nvPr/>
        </p:nvSpPr>
        <p:spPr>
          <a:xfrm>
            <a:off x="4588890" y="1708914"/>
            <a:ext cx="4142566" cy="432047"/>
          </a:xfrm>
          <a:prstGeom prst="rect">
            <a:avLst/>
          </a:prstGeom>
          <a:solidFill>
            <a:schemeClr val="accent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Century Gothic"/>
                <a:ea typeface="Lato" panose="020F0502020204030203" pitchFamily="34" charset="0"/>
                <a:cs typeface="Century Gothic"/>
              </a:rPr>
              <a:t>No</a:t>
            </a:r>
            <a:endParaRPr lang="en-GB" sz="1800" b="1" dirty="0">
              <a:solidFill>
                <a:schemeClr val="tx1"/>
              </a:solidFill>
              <a:latin typeface="Century Gothic"/>
              <a:ea typeface="Lato" panose="020F0502020204030203" pitchFamily="34" charset="0"/>
              <a:cs typeface="Century Gothic"/>
            </a:endParaRPr>
          </a:p>
        </p:txBody>
      </p:sp>
      <p:sp>
        <p:nvSpPr>
          <p:cNvPr id="15" name="Text Placeholder 16">
            <a:extLst>
              <a:ext uri="{FF2B5EF4-FFF2-40B4-BE49-F238E27FC236}">
                <a16:creationId xmlns:a16="http://schemas.microsoft.com/office/drawing/2014/main" id="{E40E376C-CDBB-4677-B0EE-B792DF94E387}"/>
              </a:ext>
            </a:extLst>
          </p:cNvPr>
          <p:cNvSpPr>
            <a:spLocks noGrp="1"/>
          </p:cNvSpPr>
          <p:nvPr>
            <p:ph type="body" sz="quarter" idx="15" hasCustomPrompt="1"/>
          </p:nvPr>
        </p:nvSpPr>
        <p:spPr>
          <a:xfrm>
            <a:off x="4589463" y="2135646"/>
            <a:ext cx="4141787" cy="4003736"/>
          </a:xfrm>
          <a:prstGeom prst="rect">
            <a:avLst/>
          </a:prstGeom>
          <a:solidFill>
            <a:schemeClr val="bg1"/>
          </a:solidFill>
          <a:ln>
            <a:solidFill>
              <a:schemeClr val="tx1"/>
            </a:solidFill>
          </a:ln>
        </p:spPr>
        <p:txBody>
          <a:bodyPr>
            <a:normAutofit/>
          </a:bodyPr>
          <a:lstStyle>
            <a:lvl1pPr marL="285750" indent="-285750">
              <a:buClr>
                <a:schemeClr val="accent2"/>
              </a:buClr>
              <a:buFont typeface="Arial" panose="020B0604020202020204" pitchFamily="34" charset="0"/>
              <a:buChar char="•"/>
              <a:defRPr sz="1600"/>
            </a:lvl1pPr>
            <a:lvl2pPr marL="457200" indent="0">
              <a:buNone/>
              <a:defRPr/>
            </a:lvl2pPr>
          </a:lstStyle>
          <a:p>
            <a:pPr lvl="0"/>
            <a:r>
              <a:rPr lang="en-US" dirty="0"/>
              <a:t>These boxes should </a:t>
            </a:r>
            <a:r>
              <a:rPr lang="en-US" dirty="0" err="1"/>
              <a:t>summarise</a:t>
            </a:r>
            <a:r>
              <a:rPr lang="en-US" dirty="0"/>
              <a:t> the main arguments for each side of the question. </a:t>
            </a:r>
          </a:p>
          <a:p>
            <a:pPr lvl="0"/>
            <a:r>
              <a:rPr lang="en-US" dirty="0"/>
              <a:t>The bullet points should be the same </a:t>
            </a:r>
            <a:r>
              <a:rPr lang="en-US" dirty="0" err="1"/>
              <a:t>colour</a:t>
            </a:r>
            <a:r>
              <a:rPr lang="en-US" dirty="0"/>
              <a:t> as the above box.</a:t>
            </a:r>
          </a:p>
        </p:txBody>
      </p:sp>
      <p:sp>
        <p:nvSpPr>
          <p:cNvPr id="20" name="Title 1">
            <a:extLst>
              <a:ext uri="{FF2B5EF4-FFF2-40B4-BE49-F238E27FC236}">
                <a16:creationId xmlns:a16="http://schemas.microsoft.com/office/drawing/2014/main" id="{8DBB87CC-C2F7-4D7C-8F67-2EED887ADD36}"/>
              </a:ext>
            </a:extLst>
          </p:cNvPr>
          <p:cNvSpPr>
            <a:spLocks noGrp="1"/>
          </p:cNvSpPr>
          <p:nvPr>
            <p:ph type="title" hasCustomPrompt="1"/>
          </p:nvPr>
        </p:nvSpPr>
        <p:spPr>
          <a:xfrm>
            <a:off x="1408123" y="232022"/>
            <a:ext cx="6327748" cy="1038771"/>
          </a:xfrm>
          <a:prstGeom prst="rect">
            <a:avLst/>
          </a:prstGeom>
        </p:spPr>
        <p:txBody>
          <a:bodyPr>
            <a:normAutofit/>
          </a:bodyPr>
          <a:lstStyle>
            <a:lvl1pPr algn="ctr">
              <a:defRPr lang="en-US" sz="2800" b="1" kern="1200" dirty="0">
                <a:solidFill>
                  <a:schemeClr val="bg1"/>
                </a:solidFill>
                <a:latin typeface="+mn-lt"/>
                <a:ea typeface="+mj-ea"/>
                <a:cs typeface="+mj-cs"/>
              </a:defRPr>
            </a:lvl1pPr>
          </a:lstStyle>
          <a:p>
            <a:r>
              <a:rPr lang="en-GB" dirty="0"/>
              <a:t>Copy the Vote Topic Question Here</a:t>
            </a:r>
            <a:endParaRPr lang="en-US" dirty="0"/>
          </a:p>
        </p:txBody>
      </p:sp>
    </p:spTree>
    <p:extLst>
      <p:ext uri="{BB962C8B-B14F-4D97-AF65-F5344CB8AC3E}">
        <p14:creationId xmlns:p14="http://schemas.microsoft.com/office/powerpoint/2010/main" val="13844384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Final Slide">
    <p:spTree>
      <p:nvGrpSpPr>
        <p:cNvPr id="1" name=""/>
        <p:cNvGrpSpPr/>
        <p:nvPr/>
      </p:nvGrpSpPr>
      <p:grpSpPr>
        <a:xfrm>
          <a:off x="0" y="0"/>
          <a:ext cx="0" cy="0"/>
          <a:chOff x="0" y="0"/>
          <a:chExt cx="0" cy="0"/>
        </a:xfrm>
      </p:grpSpPr>
      <p:pic>
        <p:nvPicPr>
          <p:cNvPr id="19" name="Picture 18" descr="A close up of a logo&#10;&#10;Description automatically generated">
            <a:extLst>
              <a:ext uri="{FF2B5EF4-FFF2-40B4-BE49-F238E27FC236}">
                <a16:creationId xmlns:a16="http://schemas.microsoft.com/office/drawing/2014/main" id="{C87B24CF-E1DC-461C-B3CD-4164F9EC5CE5}"/>
              </a:ext>
            </a:extLst>
          </p:cNvPr>
          <p:cNvPicPr>
            <a:picLocks noChangeAspect="1"/>
          </p:cNvPicPr>
          <p:nvPr userDrawn="1"/>
        </p:nvPicPr>
        <p:blipFill rotWithShape="1">
          <a:blip r:embed="rId2" cstate="hqprint">
            <a:extLst>
              <a:ext uri="{28A0092B-C50C-407E-A947-70E740481C1C}">
                <a14:useLocalDpi xmlns:a14="http://schemas.microsoft.com/office/drawing/2010/main"/>
              </a:ext>
            </a:extLst>
          </a:blip>
          <a:srcRect/>
          <a:stretch/>
        </p:blipFill>
        <p:spPr>
          <a:xfrm>
            <a:off x="0" y="0"/>
            <a:ext cx="9144000" cy="1009650"/>
          </a:xfrm>
          <a:prstGeom prst="rect">
            <a:avLst/>
          </a:prstGeom>
        </p:spPr>
      </p:pic>
      <p:sp>
        <p:nvSpPr>
          <p:cNvPr id="2" name="Title 1">
            <a:extLst>
              <a:ext uri="{FF2B5EF4-FFF2-40B4-BE49-F238E27FC236}">
                <a16:creationId xmlns:a16="http://schemas.microsoft.com/office/drawing/2014/main" id="{02C4C5B9-1832-41FB-B9B3-37F0AADA749D}"/>
              </a:ext>
            </a:extLst>
          </p:cNvPr>
          <p:cNvSpPr>
            <a:spLocks noGrp="1"/>
          </p:cNvSpPr>
          <p:nvPr>
            <p:ph type="title"/>
          </p:nvPr>
        </p:nvSpPr>
        <p:spPr>
          <a:xfrm>
            <a:off x="457200" y="274640"/>
            <a:ext cx="8229600" cy="570751"/>
          </a:xfrm>
          <a:prstGeom prst="rect">
            <a:avLst/>
          </a:prstGeom>
        </p:spPr>
        <p:txBody>
          <a:bodyPr/>
          <a:lstStyle/>
          <a:p>
            <a:r>
              <a:rPr lang="en-US"/>
              <a:t>Click to edit Master title style</a:t>
            </a:r>
            <a:endParaRPr lang="en-GB"/>
          </a:p>
        </p:txBody>
      </p:sp>
      <p:sp>
        <p:nvSpPr>
          <p:cNvPr id="3" name="Title Placeholder 1">
            <a:extLst>
              <a:ext uri="{FF2B5EF4-FFF2-40B4-BE49-F238E27FC236}">
                <a16:creationId xmlns:a16="http://schemas.microsoft.com/office/drawing/2014/main" id="{CC5705BC-609F-40A9-9B5F-4537BBAE1D4A}"/>
              </a:ext>
            </a:extLst>
          </p:cNvPr>
          <p:cNvSpPr txBox="1">
            <a:spLocks/>
          </p:cNvSpPr>
          <p:nvPr userDrawn="1"/>
        </p:nvSpPr>
        <p:spPr>
          <a:xfrm>
            <a:off x="457200" y="274640"/>
            <a:ext cx="8229600" cy="57075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2700" kern="1200">
                <a:solidFill>
                  <a:schemeClr val="tx1"/>
                </a:solidFill>
                <a:latin typeface="Century Gothic" panose="020B0502020202020204" pitchFamily="34" charset="0"/>
                <a:ea typeface="+mj-ea"/>
                <a:cs typeface="+mj-cs"/>
              </a:defRPr>
            </a:lvl1pPr>
          </a:lstStyle>
          <a:p>
            <a:r>
              <a:rPr lang="en-US"/>
              <a:t>Click to edit Master title style</a:t>
            </a:r>
          </a:p>
        </p:txBody>
      </p:sp>
      <p:sp>
        <p:nvSpPr>
          <p:cNvPr id="4" name="Text Placeholder 2">
            <a:extLst>
              <a:ext uri="{FF2B5EF4-FFF2-40B4-BE49-F238E27FC236}">
                <a16:creationId xmlns:a16="http://schemas.microsoft.com/office/drawing/2014/main" id="{CE2E4906-4E28-4FA0-9CEB-5448120E683C}"/>
              </a:ext>
            </a:extLst>
          </p:cNvPr>
          <p:cNvSpPr>
            <a:spLocks noGrp="1"/>
          </p:cNvSpPr>
          <p:nvPr>
            <p:ph idx="1"/>
          </p:nvPr>
        </p:nvSpPr>
        <p:spPr>
          <a:xfrm>
            <a:off x="457200" y="1600202"/>
            <a:ext cx="8229600" cy="4525963"/>
          </a:xfrm>
          <a:prstGeom prst="rect">
            <a:avLst/>
          </a:prstGeom>
        </p:spPr>
        <p:txBody>
          <a:bodyPr vert="horz" lIns="91440" tIns="45720" rIns="91440" bIns="45720" rtlCol="0">
            <a:normAutofit/>
          </a:bodyPr>
          <a:lstStyle/>
          <a:p>
            <a:pPr lvl="0"/>
            <a:r>
              <a:rPr lang="en-US"/>
              <a:t>Click to edit Master text styles</a:t>
            </a:r>
          </a:p>
        </p:txBody>
      </p:sp>
      <p:sp>
        <p:nvSpPr>
          <p:cNvPr id="5" name="Title 1">
            <a:extLst>
              <a:ext uri="{FF2B5EF4-FFF2-40B4-BE49-F238E27FC236}">
                <a16:creationId xmlns:a16="http://schemas.microsoft.com/office/drawing/2014/main" id="{F4AEA71B-255F-4F3D-92C8-C921634A38CB}"/>
              </a:ext>
            </a:extLst>
          </p:cNvPr>
          <p:cNvSpPr txBox="1">
            <a:spLocks/>
          </p:cNvSpPr>
          <p:nvPr userDrawn="1"/>
        </p:nvSpPr>
        <p:spPr>
          <a:xfrm>
            <a:off x="457200" y="274640"/>
            <a:ext cx="8229600" cy="570751"/>
          </a:xfrm>
          <a:prstGeom prst="rect">
            <a:avLst/>
          </a:prstGeom>
        </p:spPr>
        <p:txBody>
          <a:bodyPr/>
          <a:lstStyle>
            <a:lvl1pPr algn="l" defTabSz="457200" rtl="0" eaLnBrk="1" latinLnBrk="0" hangingPunct="1">
              <a:spcBef>
                <a:spcPct val="0"/>
              </a:spcBef>
              <a:buNone/>
              <a:defRPr sz="2800" b="1" kern="1200">
                <a:solidFill>
                  <a:schemeClr val="tx1"/>
                </a:solidFill>
                <a:latin typeface="+mn-lt"/>
                <a:ea typeface="+mj-ea"/>
                <a:cs typeface="+mj-cs"/>
              </a:defRPr>
            </a:lvl1pPr>
          </a:lstStyle>
          <a:p>
            <a:r>
              <a:rPr lang="en-US"/>
              <a:t>Click to edit Master title style</a:t>
            </a:r>
            <a:endParaRPr lang="en-GB"/>
          </a:p>
        </p:txBody>
      </p:sp>
      <p:sp>
        <p:nvSpPr>
          <p:cNvPr id="6" name="Rectangle 5">
            <a:extLst>
              <a:ext uri="{FF2B5EF4-FFF2-40B4-BE49-F238E27FC236}">
                <a16:creationId xmlns:a16="http://schemas.microsoft.com/office/drawing/2014/main" id="{1F559F53-9EF5-4C0D-9516-067B5850D95C}"/>
              </a:ext>
            </a:extLst>
          </p:cNvPr>
          <p:cNvSpPr/>
          <p:nvPr userDrawn="1"/>
        </p:nvSpPr>
        <p:spPr>
          <a:xfrm>
            <a:off x="-2729" y="0"/>
            <a:ext cx="9146730" cy="6858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2" name="Rectangle 31">
            <a:extLst>
              <a:ext uri="{FF2B5EF4-FFF2-40B4-BE49-F238E27FC236}">
                <a16:creationId xmlns:a16="http://schemas.microsoft.com/office/drawing/2014/main" id="{11B483E5-5BFA-43E9-A4AF-C8CA177AEE6A}"/>
              </a:ext>
            </a:extLst>
          </p:cNvPr>
          <p:cNvSpPr/>
          <p:nvPr userDrawn="1"/>
        </p:nvSpPr>
        <p:spPr>
          <a:xfrm flipH="1">
            <a:off x="-2729" y="954251"/>
            <a:ext cx="9146729" cy="5903749"/>
          </a:xfrm>
          <a:prstGeom prst="rect">
            <a:avLst/>
          </a:prstGeom>
          <a:gradFill flip="none" rotWithShape="1">
            <a:gsLst>
              <a:gs pos="100000">
                <a:srgbClr val="EF3340">
                  <a:alpha val="23000"/>
                </a:srgbClr>
              </a:gs>
              <a:gs pos="75000">
                <a:schemeClr val="accent2">
                  <a:alpha val="23000"/>
                </a:schemeClr>
              </a:gs>
              <a:gs pos="25000">
                <a:srgbClr val="80A0F2">
                  <a:alpha val="23000"/>
                </a:srgbClr>
              </a:gs>
              <a:gs pos="0">
                <a:schemeClr val="tx2">
                  <a:alpha val="23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a:p>
        </p:txBody>
      </p:sp>
      <p:sp>
        <p:nvSpPr>
          <p:cNvPr id="33" name="Rectangle 32">
            <a:extLst>
              <a:ext uri="{FF2B5EF4-FFF2-40B4-BE49-F238E27FC236}">
                <a16:creationId xmlns:a16="http://schemas.microsoft.com/office/drawing/2014/main" id="{142DDA60-890F-4FF0-B013-CF93ABC68943}"/>
              </a:ext>
            </a:extLst>
          </p:cNvPr>
          <p:cNvSpPr/>
          <p:nvPr userDrawn="1"/>
        </p:nvSpPr>
        <p:spPr>
          <a:xfrm>
            <a:off x="-2729" y="-10801"/>
            <a:ext cx="9144000" cy="1023729"/>
          </a:xfrm>
          <a:prstGeom prst="rect">
            <a:avLst/>
          </a:prstGeom>
          <a:gradFill flip="none" rotWithShape="1">
            <a:gsLst>
              <a:gs pos="100000">
                <a:srgbClr val="EF3340"/>
              </a:gs>
              <a:gs pos="96000">
                <a:schemeClr val="accent2"/>
              </a:gs>
              <a:gs pos="24800">
                <a:srgbClr val="80A0F2"/>
              </a:gs>
              <a:gs pos="0">
                <a:schemeClr val="tx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a:p>
        </p:txBody>
      </p:sp>
      <p:sp>
        <p:nvSpPr>
          <p:cNvPr id="18" name="Pentagon 20">
            <a:extLst>
              <a:ext uri="{FF2B5EF4-FFF2-40B4-BE49-F238E27FC236}">
                <a16:creationId xmlns:a16="http://schemas.microsoft.com/office/drawing/2014/main" id="{B307EECC-4F69-40D8-967A-CE69F4414557}"/>
              </a:ext>
            </a:extLst>
          </p:cNvPr>
          <p:cNvSpPr/>
          <p:nvPr userDrawn="1"/>
        </p:nvSpPr>
        <p:spPr>
          <a:xfrm>
            <a:off x="-2729" y="181055"/>
            <a:ext cx="758663" cy="538608"/>
          </a:xfrm>
          <a:prstGeom prst="homePlat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b="1" dirty="0">
              <a:solidFill>
                <a:schemeClr val="bg1"/>
              </a:solidFill>
              <a:latin typeface="Century Gothic" charset="0"/>
              <a:ea typeface="Century Gothic" charset="0"/>
              <a:cs typeface="Century Gothic" charset="0"/>
            </a:endParaRPr>
          </a:p>
        </p:txBody>
      </p:sp>
      <p:pic>
        <p:nvPicPr>
          <p:cNvPr id="21" name="Picture 20" descr="A picture containing clock&#10;&#10;Description automatically generated">
            <a:extLst>
              <a:ext uri="{FF2B5EF4-FFF2-40B4-BE49-F238E27FC236}">
                <a16:creationId xmlns:a16="http://schemas.microsoft.com/office/drawing/2014/main" id="{26CC8CBC-EC87-4182-88DC-4A8F10DD3607}"/>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233788" y="110696"/>
            <a:ext cx="747652" cy="802337"/>
          </a:xfrm>
          <a:prstGeom prst="rect">
            <a:avLst/>
          </a:prstGeom>
        </p:spPr>
      </p:pic>
      <p:pic>
        <p:nvPicPr>
          <p:cNvPr id="10" name="Picture 9" descr="A picture containing fence&#10;&#10;Description automatically generated">
            <a:extLst>
              <a:ext uri="{FF2B5EF4-FFF2-40B4-BE49-F238E27FC236}">
                <a16:creationId xmlns:a16="http://schemas.microsoft.com/office/drawing/2014/main" id="{2727C0FB-80FD-4B53-80E7-A724CBA5FDAD}"/>
              </a:ext>
            </a:extLst>
          </p:cNvPr>
          <p:cNvPicPr>
            <a:picLocks noChangeAspect="1"/>
          </p:cNvPicPr>
          <p:nvPr userDrawn="1"/>
        </p:nvPicPr>
        <p:blipFill>
          <a:blip r:embed="rId4">
            <a:alphaModFix amt="50000"/>
          </a:blip>
          <a:stretch>
            <a:fillRect/>
          </a:stretch>
        </p:blipFill>
        <p:spPr>
          <a:xfrm>
            <a:off x="29047" y="-15939"/>
            <a:ext cx="6101081" cy="6913518"/>
          </a:xfrm>
          <a:prstGeom prst="rect">
            <a:avLst/>
          </a:prstGeom>
        </p:spPr>
      </p:pic>
      <p:pic>
        <p:nvPicPr>
          <p:cNvPr id="11" name="Graphic 10">
            <a:extLst>
              <a:ext uri="{FF2B5EF4-FFF2-40B4-BE49-F238E27FC236}">
                <a16:creationId xmlns:a16="http://schemas.microsoft.com/office/drawing/2014/main" id="{BAF65913-2AE2-49AD-9695-762C372CE654}"/>
              </a:ext>
            </a:extLst>
          </p:cNvPr>
          <p:cNvPicPr>
            <a:picLocks noChangeAspect="1"/>
          </p:cNvPicPr>
          <p:nvPr userDrawn="1"/>
        </p:nvPicPr>
        <p:blipFill>
          <a:blip r:embed="rId5">
            <a:alphaModFix amt="32000"/>
            <a:extLst>
              <a:ext uri="{96DAC541-7B7A-43D3-8B79-37D633B846F1}">
                <asvg:svgBlip xmlns:asvg="http://schemas.microsoft.com/office/drawing/2016/SVG/main" r:embed="rId6"/>
              </a:ext>
            </a:extLst>
          </a:blip>
          <a:stretch>
            <a:fillRect/>
          </a:stretch>
        </p:blipFill>
        <p:spPr>
          <a:xfrm rot="391057">
            <a:off x="601027" y="-177752"/>
            <a:ext cx="4761052" cy="7474076"/>
          </a:xfrm>
          <a:prstGeom prst="rect">
            <a:avLst/>
          </a:prstGeom>
        </p:spPr>
      </p:pic>
      <p:sp>
        <p:nvSpPr>
          <p:cNvPr id="12" name="Slide Number Placeholder 1">
            <a:extLst>
              <a:ext uri="{FF2B5EF4-FFF2-40B4-BE49-F238E27FC236}">
                <a16:creationId xmlns:a16="http://schemas.microsoft.com/office/drawing/2014/main" id="{7F053F30-4220-437B-BB38-77D572AA0F18}"/>
              </a:ext>
            </a:extLst>
          </p:cNvPr>
          <p:cNvSpPr txBox="1">
            <a:spLocks/>
          </p:cNvSpPr>
          <p:nvPr userDrawn="1"/>
        </p:nvSpPr>
        <p:spPr>
          <a:xfrm>
            <a:off x="6964893" y="6556921"/>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00" dirty="0">
                <a:solidFill>
                  <a:srgbClr val="2D2D2D"/>
                </a:solidFill>
                <a:latin typeface="Century Gothic"/>
                <a:ea typeface="Lato" panose="020F0502020204030203" pitchFamily="34" charset="0"/>
                <a:cs typeface="Century Gothic"/>
              </a:rPr>
              <a:t> ©VotesforSchools2020</a:t>
            </a:r>
          </a:p>
        </p:txBody>
      </p:sp>
      <p:sp>
        <p:nvSpPr>
          <p:cNvPr id="13" name="Shape 114">
            <a:extLst>
              <a:ext uri="{FF2B5EF4-FFF2-40B4-BE49-F238E27FC236}">
                <a16:creationId xmlns:a16="http://schemas.microsoft.com/office/drawing/2014/main" id="{FC42C05C-4CE7-4397-ABFD-FFFFDF4FEE09}"/>
              </a:ext>
            </a:extLst>
          </p:cNvPr>
          <p:cNvSpPr/>
          <p:nvPr userDrawn="1"/>
        </p:nvSpPr>
        <p:spPr>
          <a:xfrm>
            <a:off x="796573" y="220697"/>
            <a:ext cx="7759105" cy="538608"/>
          </a:xfrm>
          <a:prstGeom prst="rect">
            <a:avLst/>
          </a:prstGeom>
          <a:noFill/>
          <a:ln>
            <a:noFill/>
          </a:ln>
        </p:spPr>
        <p:txBody>
          <a:bodyPr lIns="91425" tIns="45700" rIns="91425" bIns="45700" anchor="t" anchorCtr="0">
            <a:noAutofit/>
          </a:bodyPr>
          <a:lstStyle/>
          <a:p>
            <a:pPr marL="0" marR="0" lvl="0" indent="0" rtl="0">
              <a:spcBef>
                <a:spcPts val="0"/>
              </a:spcBef>
              <a:buSzPct val="25000"/>
              <a:buNone/>
            </a:pPr>
            <a:r>
              <a:rPr lang="en-GB" sz="2500" b="1" dirty="0">
                <a:solidFill>
                  <a:schemeClr val="bg1"/>
                </a:solidFill>
                <a:latin typeface="Century Gothic" panose="020B0502020202020204" pitchFamily="34" charset="0"/>
                <a:ea typeface="Lato"/>
                <a:cs typeface="Lato"/>
                <a:sym typeface="Lato"/>
              </a:rPr>
              <a:t>Vote! </a:t>
            </a:r>
          </a:p>
        </p:txBody>
      </p:sp>
      <p:sp>
        <p:nvSpPr>
          <p:cNvPr id="15" name="Shape 246">
            <a:extLst>
              <a:ext uri="{FF2B5EF4-FFF2-40B4-BE49-F238E27FC236}">
                <a16:creationId xmlns:a16="http://schemas.microsoft.com/office/drawing/2014/main" id="{28CDD410-91D4-428A-9093-8BAF972DFC41}"/>
              </a:ext>
            </a:extLst>
          </p:cNvPr>
          <p:cNvSpPr txBox="1">
            <a:spLocks/>
          </p:cNvSpPr>
          <p:nvPr userDrawn="1"/>
        </p:nvSpPr>
        <p:spPr>
          <a:xfrm>
            <a:off x="1295636" y="1216864"/>
            <a:ext cx="6552728" cy="792087"/>
          </a:xfrm>
          <a:prstGeom prst="rect">
            <a:avLst/>
          </a:prstGeom>
          <a:noFill/>
          <a:ln>
            <a:noFill/>
          </a:ln>
        </p:spPr>
        <p:txBody>
          <a:bodyPr lIns="91425" tIns="45700" rIns="91425" bIns="45700" anchor="t" anchorCtr="0">
            <a:noAutofit/>
          </a:bodyPr>
          <a:lstStyle>
            <a:lvl1pPr algn="l" defTabSz="457200" rtl="0" eaLnBrk="1" latinLnBrk="0" hangingPunct="1">
              <a:spcBef>
                <a:spcPct val="0"/>
              </a:spcBef>
              <a:buNone/>
              <a:defRPr sz="2800" b="1" kern="1200">
                <a:solidFill>
                  <a:schemeClr val="tx1"/>
                </a:solidFill>
                <a:latin typeface="+mn-lt"/>
                <a:ea typeface="+mj-ea"/>
                <a:cs typeface="+mj-cs"/>
              </a:defRPr>
            </a:lvl1pPr>
          </a:lstStyle>
          <a:p>
            <a:pPr algn="ctr">
              <a:spcBef>
                <a:spcPts val="0"/>
              </a:spcBef>
              <a:buClr>
                <a:srgbClr val="2D2D2D"/>
              </a:buClr>
              <a:buSzPct val="25000"/>
              <a:buFont typeface="Calibri"/>
              <a:buNone/>
            </a:pPr>
            <a:r>
              <a:rPr lang="en-GB" dirty="0">
                <a:latin typeface="Century Gothic" panose="020B0502020202020204" pitchFamily="34" charset="0"/>
                <a:ea typeface="Lato" panose="020F0502020204030203" pitchFamily="34" charset="0"/>
                <a:cs typeface="Lato" panose="020F0502020204030203" pitchFamily="34" charset="0"/>
                <a:sym typeface="Calibri"/>
              </a:rPr>
              <a:t>Vote Now on…</a:t>
            </a:r>
            <a:br>
              <a:rPr lang="en-GB" dirty="0">
                <a:latin typeface="Century Gothic" panose="020B0502020202020204" pitchFamily="34" charset="0"/>
                <a:ea typeface="Lato" panose="020F0502020204030203" pitchFamily="34" charset="0"/>
                <a:cs typeface="Lato" panose="020F0502020204030203" pitchFamily="34" charset="0"/>
                <a:sym typeface="Calibri"/>
              </a:rPr>
            </a:br>
            <a:br>
              <a:rPr lang="en-GB" dirty="0">
                <a:latin typeface="Century Gothic" panose="020B0502020202020204" pitchFamily="34" charset="0"/>
                <a:ea typeface="Lato" panose="020F0502020204030203" pitchFamily="34" charset="0"/>
                <a:cs typeface="Lato" panose="020F0502020204030203" pitchFamily="34" charset="0"/>
                <a:sym typeface="Calibri"/>
              </a:rPr>
            </a:br>
            <a:r>
              <a:rPr lang="en-GB" u="sng" dirty="0">
                <a:latin typeface="Century Gothic" panose="020B0502020202020204" pitchFamily="34" charset="0"/>
                <a:ea typeface="Lato" panose="020F0502020204030203" pitchFamily="34" charset="0"/>
                <a:cs typeface="Lato" panose="020F0502020204030203" pitchFamily="34" charset="0"/>
                <a:sym typeface="Calibri"/>
              </a:rPr>
              <a:t>www.votesforschools.com</a:t>
            </a:r>
            <a:r>
              <a:rPr lang="en-GB" dirty="0">
                <a:latin typeface="Century Gothic" panose="020B0502020202020204" pitchFamily="34" charset="0"/>
                <a:ea typeface="Lato" panose="020F0502020204030203" pitchFamily="34" charset="0"/>
                <a:cs typeface="Lato" panose="020F0502020204030203" pitchFamily="34" charset="0"/>
                <a:sym typeface="Calibri"/>
              </a:rPr>
              <a:t> </a:t>
            </a:r>
          </a:p>
        </p:txBody>
      </p:sp>
      <p:sp>
        <p:nvSpPr>
          <p:cNvPr id="16" name="Shape 246">
            <a:extLst>
              <a:ext uri="{FF2B5EF4-FFF2-40B4-BE49-F238E27FC236}">
                <a16:creationId xmlns:a16="http://schemas.microsoft.com/office/drawing/2014/main" id="{FB33B8C5-F647-4CC2-AC83-F047E8C62834}"/>
              </a:ext>
            </a:extLst>
          </p:cNvPr>
          <p:cNvSpPr txBox="1">
            <a:spLocks/>
          </p:cNvSpPr>
          <p:nvPr userDrawn="1"/>
        </p:nvSpPr>
        <p:spPr>
          <a:xfrm>
            <a:off x="2517062" y="5340594"/>
            <a:ext cx="4109877" cy="434967"/>
          </a:xfrm>
          <a:prstGeom prst="rect">
            <a:avLst/>
          </a:prstGeom>
          <a:noFill/>
          <a:ln>
            <a:noFill/>
          </a:ln>
        </p:spPr>
        <p:txBody>
          <a:bodyPr vert="horz" lIns="91425" tIns="45700" rIns="91425" bIns="45700" rtlCol="0" anchor="t"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spcBef>
                <a:spcPts val="0"/>
              </a:spcBef>
              <a:buClr>
                <a:srgbClr val="2D2D2D"/>
              </a:buClr>
              <a:buSzPct val="25000"/>
              <a:buFont typeface="Calibri"/>
              <a:buNone/>
            </a:pPr>
            <a:r>
              <a:rPr lang="en-GB" sz="2400" b="1" dirty="0">
                <a:latin typeface="Century Gothic" panose="020B0502020202020204" pitchFamily="34" charset="0"/>
                <a:ea typeface="Lato" panose="020F0502020204030203" pitchFamily="34" charset="0"/>
                <a:cs typeface="Lato" panose="020F0502020204030203" pitchFamily="34" charset="0"/>
                <a:sym typeface="Calibri"/>
              </a:rPr>
              <a:t>To have your voice heard!</a:t>
            </a:r>
          </a:p>
        </p:txBody>
      </p:sp>
      <p:pic>
        <p:nvPicPr>
          <p:cNvPr id="29" name="Picture 28" descr="A picture containing clock, drawing&#10;&#10;Description automatically generated">
            <a:extLst>
              <a:ext uri="{FF2B5EF4-FFF2-40B4-BE49-F238E27FC236}">
                <a16:creationId xmlns:a16="http://schemas.microsoft.com/office/drawing/2014/main" id="{95756701-168C-405F-A315-1C7AFD70C965}"/>
              </a:ext>
            </a:extLst>
          </p:cNvPr>
          <p:cNvPicPr>
            <a:picLocks noChangeAspect="1"/>
          </p:cNvPicPr>
          <p:nvPr userDrawn="1"/>
        </p:nvPicPr>
        <p:blipFill>
          <a:blip r:embed="rId7" cstate="print">
            <a:extLst>
              <a:ext uri="{28A0092B-C50C-407E-A947-70E740481C1C}">
                <a14:useLocalDpi xmlns:a14="http://schemas.microsoft.com/office/drawing/2010/main"/>
              </a:ext>
            </a:extLst>
          </a:blip>
          <a:stretch>
            <a:fillRect/>
          </a:stretch>
        </p:blipFill>
        <p:spPr>
          <a:xfrm>
            <a:off x="140619" y="205815"/>
            <a:ext cx="316581" cy="489089"/>
          </a:xfrm>
          <a:prstGeom prst="rect">
            <a:avLst/>
          </a:prstGeom>
        </p:spPr>
      </p:pic>
    </p:spTree>
    <p:extLst>
      <p:ext uri="{BB962C8B-B14F-4D97-AF65-F5344CB8AC3E}">
        <p14:creationId xmlns:p14="http://schemas.microsoft.com/office/powerpoint/2010/main" val="20407661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6096CFA-6BBB-4AE2-9ECD-BA3E5F4EEB9B}"/>
              </a:ext>
            </a:extLst>
          </p:cNvPr>
          <p:cNvSpPr/>
          <p:nvPr/>
        </p:nvSpPr>
        <p:spPr>
          <a:xfrm>
            <a:off x="0" y="1016000"/>
            <a:ext cx="9144000" cy="586232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6" name="Slide Number Placeholder 1">
            <a:extLst>
              <a:ext uri="{FF2B5EF4-FFF2-40B4-BE49-F238E27FC236}">
                <a16:creationId xmlns:a16="http://schemas.microsoft.com/office/drawing/2014/main" id="{3AFFA8F0-1237-4292-B6DD-9E185CE9FAB2}"/>
              </a:ext>
            </a:extLst>
          </p:cNvPr>
          <p:cNvSpPr txBox="1">
            <a:spLocks/>
          </p:cNvSpPr>
          <p:nvPr/>
        </p:nvSpPr>
        <p:spPr>
          <a:xfrm>
            <a:off x="6964893" y="6556921"/>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00" dirty="0">
                <a:solidFill>
                  <a:srgbClr val="2D2D2D"/>
                </a:solidFill>
                <a:latin typeface="Century Gothic"/>
                <a:ea typeface="Lato" panose="020F0502020204030203" pitchFamily="34" charset="0"/>
                <a:cs typeface="Century Gothic"/>
              </a:rPr>
              <a:t> ©VotesforSchools2020</a:t>
            </a:r>
          </a:p>
        </p:txBody>
      </p:sp>
    </p:spTree>
    <p:extLst>
      <p:ext uri="{BB962C8B-B14F-4D97-AF65-F5344CB8AC3E}">
        <p14:creationId xmlns:p14="http://schemas.microsoft.com/office/powerpoint/2010/main" val="6236834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With Tic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13873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lour Backgroun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1848B3C-FB25-418A-8BCE-4847297EC6EA}"/>
              </a:ext>
            </a:extLst>
          </p:cNvPr>
          <p:cNvSpPr/>
          <p:nvPr/>
        </p:nvSpPr>
        <p:spPr>
          <a:xfrm>
            <a:off x="-2" y="845390"/>
            <a:ext cx="9144002" cy="6012609"/>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BFEE0254-2D4B-4326-B034-3D4DF139FD03}"/>
              </a:ext>
            </a:extLst>
          </p:cNvPr>
          <p:cNvSpPr/>
          <p:nvPr/>
        </p:nvSpPr>
        <p:spPr>
          <a:xfrm flipH="1">
            <a:off x="-1" y="913033"/>
            <a:ext cx="9144000" cy="5944967"/>
          </a:xfrm>
          <a:prstGeom prst="rect">
            <a:avLst/>
          </a:prstGeom>
          <a:gradFill flip="none" rotWithShape="1">
            <a:gsLst>
              <a:gs pos="100000">
                <a:schemeClr val="tx2">
                  <a:alpha val="23000"/>
                </a:schemeClr>
              </a:gs>
              <a:gs pos="0">
                <a:schemeClr val="accent5">
                  <a:lumMod val="75000"/>
                  <a:alpha val="23000"/>
                </a:schemeClr>
              </a:gs>
              <a:gs pos="75000">
                <a:srgbClr val="BC66ED">
                  <a:alpha val="23000"/>
                </a:srgbClr>
              </a:gs>
              <a:gs pos="25000">
                <a:srgbClr val="9AE7D7">
                  <a:alpha val="23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a:p>
        </p:txBody>
      </p:sp>
      <p:sp>
        <p:nvSpPr>
          <p:cNvPr id="12" name="Rectangle 11">
            <a:extLst>
              <a:ext uri="{FF2B5EF4-FFF2-40B4-BE49-F238E27FC236}">
                <a16:creationId xmlns:a16="http://schemas.microsoft.com/office/drawing/2014/main" id="{55757F20-4BE4-4ED0-B7F0-2A00A758BB0D}"/>
              </a:ext>
            </a:extLst>
          </p:cNvPr>
          <p:cNvSpPr/>
          <p:nvPr/>
        </p:nvSpPr>
        <p:spPr>
          <a:xfrm>
            <a:off x="0" y="0"/>
            <a:ext cx="9144000" cy="1023729"/>
          </a:xfrm>
          <a:prstGeom prst="rect">
            <a:avLst/>
          </a:prstGeom>
          <a:gradFill flip="none" rotWithShape="1">
            <a:gsLst>
              <a:gs pos="75000">
                <a:srgbClr val="BC66ED"/>
              </a:gs>
              <a:gs pos="25000">
                <a:srgbClr val="9AE7D7"/>
              </a:gs>
              <a:gs pos="100000">
                <a:schemeClr val="tx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a:p>
        </p:txBody>
      </p:sp>
      <p:pic>
        <p:nvPicPr>
          <p:cNvPr id="11" name="Picture 10" descr="A picture containing clock&#10;&#10;Description automatically generated">
            <a:extLst>
              <a:ext uri="{FF2B5EF4-FFF2-40B4-BE49-F238E27FC236}">
                <a16:creationId xmlns:a16="http://schemas.microsoft.com/office/drawing/2014/main" id="{AAFE0664-0E78-4A87-A12C-D21C21F01BED}"/>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8233788" y="110696"/>
            <a:ext cx="747652" cy="802337"/>
          </a:xfrm>
          <a:prstGeom prst="rect">
            <a:avLst/>
          </a:prstGeom>
        </p:spPr>
      </p:pic>
      <p:pic>
        <p:nvPicPr>
          <p:cNvPr id="7" name="Picture 6" descr="A picture containing fence&#10;&#10;Description automatically generated">
            <a:extLst>
              <a:ext uri="{FF2B5EF4-FFF2-40B4-BE49-F238E27FC236}">
                <a16:creationId xmlns:a16="http://schemas.microsoft.com/office/drawing/2014/main" id="{B548022B-F02C-49AC-B4D7-A5B1F6F1116E}"/>
              </a:ext>
            </a:extLst>
          </p:cNvPr>
          <p:cNvPicPr>
            <a:picLocks noChangeAspect="1"/>
          </p:cNvPicPr>
          <p:nvPr/>
        </p:nvPicPr>
        <p:blipFill>
          <a:blip r:embed="rId3">
            <a:alphaModFix amt="50000"/>
          </a:blip>
          <a:stretch>
            <a:fillRect/>
          </a:stretch>
        </p:blipFill>
        <p:spPr>
          <a:xfrm>
            <a:off x="29047" y="-15939"/>
            <a:ext cx="6101081" cy="6913518"/>
          </a:xfrm>
          <a:prstGeom prst="rect">
            <a:avLst/>
          </a:prstGeom>
        </p:spPr>
      </p:pic>
      <p:pic>
        <p:nvPicPr>
          <p:cNvPr id="8" name="Graphic 7">
            <a:extLst>
              <a:ext uri="{FF2B5EF4-FFF2-40B4-BE49-F238E27FC236}">
                <a16:creationId xmlns:a16="http://schemas.microsoft.com/office/drawing/2014/main" id="{FF930127-923E-4A11-B7EA-F1267120B940}"/>
              </a:ext>
            </a:extLst>
          </p:cNvPr>
          <p:cNvPicPr>
            <a:picLocks noChangeAspect="1"/>
          </p:cNvPicPr>
          <p:nvPr/>
        </p:nvPicPr>
        <p:blipFill>
          <a:blip r:embed="rId4">
            <a:alphaModFix amt="32000"/>
            <a:extLst>
              <a:ext uri="{96DAC541-7B7A-43D3-8B79-37D633B846F1}">
                <asvg:svgBlip xmlns:asvg="http://schemas.microsoft.com/office/drawing/2016/SVG/main" r:embed="rId5"/>
              </a:ext>
            </a:extLst>
          </a:blip>
          <a:stretch>
            <a:fillRect/>
          </a:stretch>
        </p:blipFill>
        <p:spPr>
          <a:xfrm rot="391057">
            <a:off x="601027" y="-177752"/>
            <a:ext cx="4761052" cy="7474076"/>
          </a:xfrm>
          <a:prstGeom prst="rect">
            <a:avLst/>
          </a:prstGeom>
        </p:spPr>
      </p:pic>
      <p:sp>
        <p:nvSpPr>
          <p:cNvPr id="10" name="Slide Number Placeholder 1">
            <a:extLst>
              <a:ext uri="{FF2B5EF4-FFF2-40B4-BE49-F238E27FC236}">
                <a16:creationId xmlns:a16="http://schemas.microsoft.com/office/drawing/2014/main" id="{46EB4C03-6489-4CF9-A6DB-B41C39B20B26}"/>
              </a:ext>
            </a:extLst>
          </p:cNvPr>
          <p:cNvSpPr txBox="1">
            <a:spLocks/>
          </p:cNvSpPr>
          <p:nvPr/>
        </p:nvSpPr>
        <p:spPr>
          <a:xfrm>
            <a:off x="6964893" y="6556921"/>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00" dirty="0">
                <a:solidFill>
                  <a:srgbClr val="2D2D2D"/>
                </a:solidFill>
                <a:latin typeface="Century Gothic"/>
                <a:ea typeface="Lato" panose="020F0502020204030203" pitchFamily="34" charset="0"/>
                <a:cs typeface="Century Gothic"/>
              </a:rPr>
              <a:t> ©VotesforSchools2020</a:t>
            </a:r>
          </a:p>
        </p:txBody>
      </p:sp>
    </p:spTree>
    <p:extLst>
      <p:ext uri="{BB962C8B-B14F-4D97-AF65-F5344CB8AC3E}">
        <p14:creationId xmlns:p14="http://schemas.microsoft.com/office/powerpoint/2010/main" val="16148879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le 45">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BFE14435-1996-4EB5-8771-31945FB38F3A}"/>
              </a:ext>
            </a:extLst>
          </p:cNvPr>
          <p:cNvSpPr txBox="1"/>
          <p:nvPr/>
        </p:nvSpPr>
        <p:spPr>
          <a:xfrm>
            <a:off x="4010026" y="3289910"/>
            <a:ext cx="4381500" cy="1107996"/>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US" sz="4800" b="1" kern="1200" dirty="0">
                <a:solidFill>
                  <a:schemeClr val="tx2"/>
                </a:solidFill>
                <a:latin typeface="+mn-lt"/>
                <a:ea typeface="+mn-ea"/>
                <a:cs typeface="+mn-cs"/>
              </a:rPr>
              <a:t>Secondary 45</a:t>
            </a:r>
          </a:p>
          <a:p>
            <a:pPr algn="r"/>
            <a:endParaRPr lang="en-GB" dirty="0">
              <a:solidFill>
                <a:schemeClr val="tx2"/>
              </a:solidFill>
            </a:endParaRPr>
          </a:p>
        </p:txBody>
      </p:sp>
      <p:pic>
        <p:nvPicPr>
          <p:cNvPr id="3" name="Picture 2" descr="A picture containing drawing&#10;&#10;Description automatically generated">
            <a:extLst>
              <a:ext uri="{FF2B5EF4-FFF2-40B4-BE49-F238E27FC236}">
                <a16:creationId xmlns:a16="http://schemas.microsoft.com/office/drawing/2014/main" id="{D36A495E-4795-4C4C-8AA2-C664A5AE96FC}"/>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276598" y="2460877"/>
            <a:ext cx="8587464" cy="1225297"/>
          </a:xfrm>
          <a:prstGeom prst="rect">
            <a:avLst/>
          </a:prstGeom>
        </p:spPr>
      </p:pic>
      <p:pic>
        <p:nvPicPr>
          <p:cNvPr id="28" name="Picture 27" descr="A close up of a logo&#10;&#10;Description automatically generated">
            <a:extLst>
              <a:ext uri="{FF2B5EF4-FFF2-40B4-BE49-F238E27FC236}">
                <a16:creationId xmlns:a16="http://schemas.microsoft.com/office/drawing/2014/main" id="{5F769041-B6C1-48A9-8A72-ED6C3FC0CF6B}"/>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13246" y="5374481"/>
            <a:ext cx="1202972" cy="1155506"/>
          </a:xfrm>
          <a:prstGeom prst="rect">
            <a:avLst/>
          </a:prstGeom>
        </p:spPr>
      </p:pic>
      <p:pic>
        <p:nvPicPr>
          <p:cNvPr id="30" name="Picture 29" descr="A picture containing clock, light&#10;&#10;Description automatically generated">
            <a:extLst>
              <a:ext uri="{FF2B5EF4-FFF2-40B4-BE49-F238E27FC236}">
                <a16:creationId xmlns:a16="http://schemas.microsoft.com/office/drawing/2014/main" id="{73AE694F-251E-45AA-8F2A-5DB1E5B3D4D8}"/>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2348705" y="5392281"/>
            <a:ext cx="1056123" cy="1137706"/>
          </a:xfrm>
          <a:prstGeom prst="rect">
            <a:avLst/>
          </a:prstGeom>
        </p:spPr>
      </p:pic>
      <p:pic>
        <p:nvPicPr>
          <p:cNvPr id="32" name="Picture 31" descr="A close up of a screen&#10;&#10;Description automatically generated">
            <a:extLst>
              <a:ext uri="{FF2B5EF4-FFF2-40B4-BE49-F238E27FC236}">
                <a16:creationId xmlns:a16="http://schemas.microsoft.com/office/drawing/2014/main" id="{201DEA38-C193-42CD-9255-8D0A9581D766}"/>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4237315" y="5407114"/>
            <a:ext cx="913725" cy="1122873"/>
          </a:xfrm>
          <a:prstGeom prst="rect">
            <a:avLst/>
          </a:prstGeom>
        </p:spPr>
      </p:pic>
    </p:spTree>
    <p:extLst>
      <p:ext uri="{BB962C8B-B14F-4D97-AF65-F5344CB8AC3E}">
        <p14:creationId xmlns:p14="http://schemas.microsoft.com/office/powerpoint/2010/main" val="30161453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itle 15">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BFE14435-1996-4EB5-8771-31945FB38F3A}"/>
              </a:ext>
            </a:extLst>
          </p:cNvPr>
          <p:cNvSpPr txBox="1"/>
          <p:nvPr/>
        </p:nvSpPr>
        <p:spPr>
          <a:xfrm>
            <a:off x="3848101" y="3289910"/>
            <a:ext cx="4591050" cy="1107996"/>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US" sz="4800" b="1" kern="1200" dirty="0">
                <a:solidFill>
                  <a:schemeClr val="tx2"/>
                </a:solidFill>
                <a:latin typeface="+mn-lt"/>
                <a:ea typeface="+mn-ea"/>
                <a:cs typeface="+mn-cs"/>
              </a:rPr>
              <a:t>Secondary 15</a:t>
            </a:r>
          </a:p>
          <a:p>
            <a:pPr algn="r"/>
            <a:endParaRPr lang="en-GB" dirty="0"/>
          </a:p>
        </p:txBody>
      </p:sp>
      <p:pic>
        <p:nvPicPr>
          <p:cNvPr id="3" name="Picture 2" descr="A picture containing drawing&#10;&#10;Description automatically generated">
            <a:extLst>
              <a:ext uri="{FF2B5EF4-FFF2-40B4-BE49-F238E27FC236}">
                <a16:creationId xmlns:a16="http://schemas.microsoft.com/office/drawing/2014/main" id="{D36A495E-4795-4C4C-8AA2-C664A5AE96FC}"/>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276598" y="2460877"/>
            <a:ext cx="8587464" cy="1225297"/>
          </a:xfrm>
          <a:prstGeom prst="rect">
            <a:avLst/>
          </a:prstGeom>
        </p:spPr>
      </p:pic>
      <p:pic>
        <p:nvPicPr>
          <p:cNvPr id="5" name="Picture 4" descr="A close up of a logo&#10;&#10;Description automatically generated">
            <a:extLst>
              <a:ext uri="{FF2B5EF4-FFF2-40B4-BE49-F238E27FC236}">
                <a16:creationId xmlns:a16="http://schemas.microsoft.com/office/drawing/2014/main" id="{37CAB6BF-5648-4D3A-8737-CB222B926C6B}"/>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13246" y="5374481"/>
            <a:ext cx="1202972" cy="1155506"/>
          </a:xfrm>
          <a:prstGeom prst="rect">
            <a:avLst/>
          </a:prstGeom>
        </p:spPr>
      </p:pic>
      <p:pic>
        <p:nvPicPr>
          <p:cNvPr id="8" name="Picture 7" descr="A picture containing clock, light&#10;&#10;Description automatically generated">
            <a:extLst>
              <a:ext uri="{FF2B5EF4-FFF2-40B4-BE49-F238E27FC236}">
                <a16:creationId xmlns:a16="http://schemas.microsoft.com/office/drawing/2014/main" id="{25B44654-3CE8-4999-966C-2D33D06609C7}"/>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2348705" y="5392281"/>
            <a:ext cx="1056123" cy="1137706"/>
          </a:xfrm>
          <a:prstGeom prst="rect">
            <a:avLst/>
          </a:prstGeom>
        </p:spPr>
      </p:pic>
      <p:pic>
        <p:nvPicPr>
          <p:cNvPr id="9" name="Picture 8" descr="A close up of a screen&#10;&#10;Description automatically generated">
            <a:extLst>
              <a:ext uri="{FF2B5EF4-FFF2-40B4-BE49-F238E27FC236}">
                <a16:creationId xmlns:a16="http://schemas.microsoft.com/office/drawing/2014/main" id="{E035E668-5F29-4B3E-B8A6-9AFA50A88D3F}"/>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4237315" y="5407114"/>
            <a:ext cx="913725" cy="1122873"/>
          </a:xfrm>
          <a:prstGeom prst="rect">
            <a:avLst/>
          </a:prstGeom>
        </p:spPr>
      </p:pic>
    </p:spTree>
    <p:extLst>
      <p:ext uri="{BB962C8B-B14F-4D97-AF65-F5344CB8AC3E}">
        <p14:creationId xmlns:p14="http://schemas.microsoft.com/office/powerpoint/2010/main" val="42910209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itle Assembly">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BFE14435-1996-4EB5-8771-31945FB38F3A}"/>
              </a:ext>
            </a:extLst>
          </p:cNvPr>
          <p:cNvSpPr txBox="1"/>
          <p:nvPr/>
        </p:nvSpPr>
        <p:spPr>
          <a:xfrm>
            <a:off x="4214813" y="3289910"/>
            <a:ext cx="4186237" cy="1107996"/>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US" sz="4800" b="1" kern="1200" dirty="0">
                <a:solidFill>
                  <a:schemeClr val="tx2"/>
                </a:solidFill>
                <a:latin typeface="+mn-lt"/>
                <a:ea typeface="+mn-ea"/>
                <a:cs typeface="+mn-cs"/>
              </a:rPr>
              <a:t>Assembly</a:t>
            </a:r>
          </a:p>
          <a:p>
            <a:pPr algn="r"/>
            <a:endParaRPr lang="en-GB" dirty="0"/>
          </a:p>
        </p:txBody>
      </p:sp>
      <p:pic>
        <p:nvPicPr>
          <p:cNvPr id="3" name="Picture 2" descr="A picture containing drawing&#10;&#10;Description automatically generated">
            <a:extLst>
              <a:ext uri="{FF2B5EF4-FFF2-40B4-BE49-F238E27FC236}">
                <a16:creationId xmlns:a16="http://schemas.microsoft.com/office/drawing/2014/main" id="{D36A495E-4795-4C4C-8AA2-C664A5AE96FC}"/>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276598" y="2460877"/>
            <a:ext cx="8587464" cy="1225297"/>
          </a:xfrm>
          <a:prstGeom prst="rect">
            <a:avLst/>
          </a:prstGeom>
        </p:spPr>
      </p:pic>
      <p:pic>
        <p:nvPicPr>
          <p:cNvPr id="5" name="Picture 4" descr="A close up of a logo&#10;&#10;Description automatically generated">
            <a:extLst>
              <a:ext uri="{FF2B5EF4-FFF2-40B4-BE49-F238E27FC236}">
                <a16:creationId xmlns:a16="http://schemas.microsoft.com/office/drawing/2014/main" id="{6EB67C57-35A8-4F55-A8E9-2091F4D3AC8E}"/>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13246" y="5374481"/>
            <a:ext cx="1202972" cy="1155506"/>
          </a:xfrm>
          <a:prstGeom prst="rect">
            <a:avLst/>
          </a:prstGeom>
        </p:spPr>
      </p:pic>
      <p:pic>
        <p:nvPicPr>
          <p:cNvPr id="8" name="Picture 7" descr="A picture containing clock, light&#10;&#10;Description automatically generated">
            <a:extLst>
              <a:ext uri="{FF2B5EF4-FFF2-40B4-BE49-F238E27FC236}">
                <a16:creationId xmlns:a16="http://schemas.microsoft.com/office/drawing/2014/main" id="{D9F338E9-0648-4455-9CCA-0CE1C52763FD}"/>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2348705" y="5392281"/>
            <a:ext cx="1056123" cy="1137706"/>
          </a:xfrm>
          <a:prstGeom prst="rect">
            <a:avLst/>
          </a:prstGeom>
        </p:spPr>
      </p:pic>
      <p:pic>
        <p:nvPicPr>
          <p:cNvPr id="9" name="Picture 8" descr="A close up of a screen&#10;&#10;Description automatically generated">
            <a:extLst>
              <a:ext uri="{FF2B5EF4-FFF2-40B4-BE49-F238E27FC236}">
                <a16:creationId xmlns:a16="http://schemas.microsoft.com/office/drawing/2014/main" id="{F70ABA59-1572-4629-9862-F6CDB3B5CD9C}"/>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4237315" y="5407114"/>
            <a:ext cx="913725" cy="1122873"/>
          </a:xfrm>
          <a:prstGeom prst="rect">
            <a:avLst/>
          </a:prstGeom>
        </p:spPr>
      </p:pic>
    </p:spTree>
    <p:extLst>
      <p:ext uri="{BB962C8B-B14F-4D97-AF65-F5344CB8AC3E}">
        <p14:creationId xmlns:p14="http://schemas.microsoft.com/office/powerpoint/2010/main" val="7860560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Learning Objectives">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A33BFEB9-CF5C-44C5-8A02-CB490F8A45FF}"/>
              </a:ext>
            </a:extLst>
          </p:cNvPr>
          <p:cNvSpPr>
            <a:spLocks noGrp="1"/>
          </p:cNvSpPr>
          <p:nvPr>
            <p:ph type="body" sz="quarter" idx="12" hasCustomPrompt="1"/>
          </p:nvPr>
        </p:nvSpPr>
        <p:spPr>
          <a:xfrm>
            <a:off x="466725" y="4335463"/>
            <a:ext cx="8210550" cy="2039937"/>
          </a:xfrm>
          <a:prstGeom prst="rect">
            <a:avLst/>
          </a:prstGeom>
        </p:spPr>
        <p:txBody>
          <a:bodyPr/>
          <a:lstStyle>
            <a:lvl1pPr marL="285750" indent="-285750">
              <a:lnSpc>
                <a:spcPct val="200000"/>
              </a:lnSpc>
              <a:buClr>
                <a:schemeClr val="tx2"/>
              </a:buClr>
              <a:buFont typeface="Arial" panose="020B0604020202020204" pitchFamily="34" charset="0"/>
              <a:buChar char="•"/>
              <a:defRPr sz="1600" b="1">
                <a:solidFill>
                  <a:schemeClr val="tx2"/>
                </a:solidFill>
              </a:defRPr>
            </a:lvl1pPr>
            <a:lvl2pPr marL="457200" indent="0">
              <a:buNone/>
              <a:defRPr sz="1600"/>
            </a:lvl2pPr>
          </a:lstStyle>
          <a:p>
            <a:pPr lvl="0"/>
            <a:r>
              <a:rPr lang="en-US" dirty="0"/>
              <a:t>Key word (bold, purple): Meaning (lowercase, black)</a:t>
            </a:r>
          </a:p>
          <a:p>
            <a:pPr lvl="0"/>
            <a:r>
              <a:rPr lang="en-US" dirty="0"/>
              <a:t>Key word:</a:t>
            </a:r>
          </a:p>
          <a:p>
            <a:pPr lvl="0"/>
            <a:r>
              <a:rPr lang="en-US" dirty="0"/>
              <a:t>Key word:</a:t>
            </a:r>
          </a:p>
          <a:p>
            <a:pPr lvl="0"/>
            <a:endParaRPr lang="en-US" dirty="0"/>
          </a:p>
          <a:p>
            <a:pPr lvl="1"/>
            <a:endParaRPr lang="en-US" dirty="0"/>
          </a:p>
        </p:txBody>
      </p:sp>
      <p:sp>
        <p:nvSpPr>
          <p:cNvPr id="5" name="Shape 114">
            <a:extLst>
              <a:ext uri="{FF2B5EF4-FFF2-40B4-BE49-F238E27FC236}">
                <a16:creationId xmlns:a16="http://schemas.microsoft.com/office/drawing/2014/main" id="{2F942913-854C-4825-ACC8-BA5AEBBC3CD9}"/>
              </a:ext>
            </a:extLst>
          </p:cNvPr>
          <p:cNvSpPr/>
          <p:nvPr/>
        </p:nvSpPr>
        <p:spPr>
          <a:xfrm>
            <a:off x="540000" y="3485606"/>
            <a:ext cx="6559300" cy="538608"/>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GB" sz="2800" b="1">
                <a:solidFill>
                  <a:schemeClr val="tx1"/>
                </a:solidFill>
                <a:latin typeface="Century Gothic" panose="020B0502020202020204" pitchFamily="34" charset="0"/>
                <a:ea typeface="Lato"/>
                <a:cs typeface="Lato"/>
                <a:sym typeface="Lato"/>
              </a:rPr>
              <a:t>Keywords</a:t>
            </a:r>
          </a:p>
        </p:txBody>
      </p:sp>
      <p:sp>
        <p:nvSpPr>
          <p:cNvPr id="8" name="Text Placeholder 7">
            <a:extLst>
              <a:ext uri="{FF2B5EF4-FFF2-40B4-BE49-F238E27FC236}">
                <a16:creationId xmlns:a16="http://schemas.microsoft.com/office/drawing/2014/main" id="{17CB6F5C-6D68-43F4-85C9-25930A891553}"/>
              </a:ext>
            </a:extLst>
          </p:cNvPr>
          <p:cNvSpPr>
            <a:spLocks noGrp="1"/>
          </p:cNvSpPr>
          <p:nvPr>
            <p:ph type="body" sz="quarter" idx="11" hasCustomPrompt="1"/>
          </p:nvPr>
        </p:nvSpPr>
        <p:spPr>
          <a:xfrm>
            <a:off x="497108" y="1412174"/>
            <a:ext cx="8146799" cy="1559736"/>
          </a:xfrm>
          <a:prstGeom prst="rect">
            <a:avLst/>
          </a:prstGeom>
        </p:spPr>
        <p:txBody>
          <a:bodyPr/>
          <a:lstStyle>
            <a:lvl1pPr marL="342900" indent="-342900">
              <a:lnSpc>
                <a:spcPct val="200000"/>
              </a:lnSpc>
              <a:buClr>
                <a:schemeClr val="accent2"/>
              </a:buClr>
              <a:buAutoNum type="arabicPeriod"/>
              <a:defRPr sz="1600"/>
            </a:lvl1pPr>
          </a:lstStyle>
          <a:p>
            <a:pPr lvl="0"/>
            <a:r>
              <a:rPr lang="en-US" dirty="0"/>
              <a:t>Write learning objective here</a:t>
            </a:r>
          </a:p>
          <a:p>
            <a:pPr lvl="0"/>
            <a:r>
              <a:rPr lang="en-US" dirty="0"/>
              <a:t>Write learning objective here</a:t>
            </a:r>
          </a:p>
          <a:p>
            <a:pPr lvl="0"/>
            <a:endParaRPr lang="en-US" dirty="0"/>
          </a:p>
        </p:txBody>
      </p:sp>
      <p:cxnSp>
        <p:nvCxnSpPr>
          <p:cNvPr id="13" name="Straight Connector 12">
            <a:extLst>
              <a:ext uri="{FF2B5EF4-FFF2-40B4-BE49-F238E27FC236}">
                <a16:creationId xmlns:a16="http://schemas.microsoft.com/office/drawing/2014/main" id="{9B9BB49B-1B66-4C7C-9911-68F7410AD577}"/>
              </a:ext>
            </a:extLst>
          </p:cNvPr>
          <p:cNvCxnSpPr/>
          <p:nvPr/>
        </p:nvCxnSpPr>
        <p:spPr>
          <a:xfrm>
            <a:off x="53752" y="3245963"/>
            <a:ext cx="9036496" cy="0"/>
          </a:xfrm>
          <a:prstGeom prst="line">
            <a:avLst/>
          </a:prstGeom>
          <a:ln w="28575">
            <a:solidFill>
              <a:srgbClr val="43D6B7"/>
            </a:solidFill>
            <a:prstDash val="sysDot"/>
          </a:ln>
        </p:spPr>
        <p:style>
          <a:lnRef idx="1">
            <a:schemeClr val="accent1"/>
          </a:lnRef>
          <a:fillRef idx="0">
            <a:schemeClr val="accent1"/>
          </a:fillRef>
          <a:effectRef idx="0">
            <a:schemeClr val="accent1"/>
          </a:effectRef>
          <a:fontRef idx="minor">
            <a:schemeClr val="tx1"/>
          </a:fontRef>
        </p:style>
      </p:cxnSp>
      <p:sp>
        <p:nvSpPr>
          <p:cNvPr id="10" name="Shape 114">
            <a:extLst>
              <a:ext uri="{FF2B5EF4-FFF2-40B4-BE49-F238E27FC236}">
                <a16:creationId xmlns:a16="http://schemas.microsoft.com/office/drawing/2014/main" id="{5C5BAC1D-CF70-4187-8A5C-3F701034B897}"/>
              </a:ext>
            </a:extLst>
          </p:cNvPr>
          <p:cNvSpPr/>
          <p:nvPr/>
        </p:nvSpPr>
        <p:spPr>
          <a:xfrm>
            <a:off x="776288" y="241911"/>
            <a:ext cx="6559300" cy="538608"/>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GB" sz="2800" b="1" dirty="0">
                <a:solidFill>
                  <a:schemeClr val="bg1"/>
                </a:solidFill>
                <a:latin typeface="Century Gothic" panose="020B0502020202020204" pitchFamily="34" charset="0"/>
                <a:ea typeface="Lato"/>
                <a:cs typeface="Lato"/>
                <a:sym typeface="Lato"/>
              </a:rPr>
              <a:t>Learning objectives for today</a:t>
            </a:r>
          </a:p>
        </p:txBody>
      </p:sp>
    </p:spTree>
    <p:extLst>
      <p:ext uri="{BB962C8B-B14F-4D97-AF65-F5344CB8AC3E}">
        <p14:creationId xmlns:p14="http://schemas.microsoft.com/office/powerpoint/2010/main" val="25557995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Issues to Consider">
    <p:spTree>
      <p:nvGrpSpPr>
        <p:cNvPr id="1" name=""/>
        <p:cNvGrpSpPr/>
        <p:nvPr/>
      </p:nvGrpSpPr>
      <p:grpSpPr>
        <a:xfrm>
          <a:off x="0" y="0"/>
          <a:ext cx="0" cy="0"/>
          <a:chOff x="0" y="0"/>
          <a:chExt cx="0" cy="0"/>
        </a:xfrm>
      </p:grpSpPr>
      <p:sp>
        <p:nvSpPr>
          <p:cNvPr id="19" name="Shape 114">
            <a:extLst>
              <a:ext uri="{FF2B5EF4-FFF2-40B4-BE49-F238E27FC236}">
                <a16:creationId xmlns:a16="http://schemas.microsoft.com/office/drawing/2014/main" id="{FC5DE063-A0D5-4722-AC4F-46FD6B5BDFD8}"/>
              </a:ext>
            </a:extLst>
          </p:cNvPr>
          <p:cNvSpPr/>
          <p:nvPr/>
        </p:nvSpPr>
        <p:spPr>
          <a:xfrm>
            <a:off x="776288" y="241911"/>
            <a:ext cx="5486150" cy="538608"/>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GB" sz="2800" b="1" dirty="0">
                <a:solidFill>
                  <a:schemeClr val="bg1"/>
                </a:solidFill>
                <a:latin typeface="Century Gothic" panose="020B0502020202020204" pitchFamily="34" charset="0"/>
                <a:ea typeface="Lato"/>
                <a:cs typeface="Lato"/>
                <a:sym typeface="Lato"/>
              </a:rPr>
              <a:t>Issues to consider</a:t>
            </a:r>
          </a:p>
        </p:txBody>
      </p:sp>
      <p:sp>
        <p:nvSpPr>
          <p:cNvPr id="4" name="Text Placeholder 3">
            <a:extLst>
              <a:ext uri="{FF2B5EF4-FFF2-40B4-BE49-F238E27FC236}">
                <a16:creationId xmlns:a16="http://schemas.microsoft.com/office/drawing/2014/main" id="{9768A9B8-4B0A-4DD9-BD28-D8D11742A664}"/>
              </a:ext>
            </a:extLst>
          </p:cNvPr>
          <p:cNvSpPr>
            <a:spLocks noGrp="1"/>
          </p:cNvSpPr>
          <p:nvPr>
            <p:ph type="body" sz="quarter" idx="13" hasCustomPrompt="1"/>
          </p:nvPr>
        </p:nvSpPr>
        <p:spPr>
          <a:xfrm>
            <a:off x="570384" y="2009954"/>
            <a:ext cx="8069263" cy="3951287"/>
          </a:xfrm>
          <a:prstGeom prst="rect">
            <a:avLst/>
          </a:prstGeom>
        </p:spPr>
        <p:txBody>
          <a:bodyPr/>
          <a:lstStyle>
            <a:lvl1pPr marL="285750" indent="-285750">
              <a:lnSpc>
                <a:spcPct val="200000"/>
              </a:lnSpc>
              <a:buClr>
                <a:schemeClr val="tx2"/>
              </a:buClr>
              <a:buFont typeface="Arial" panose="020B0604020202020204" pitchFamily="34" charset="0"/>
              <a:buChar char="•"/>
              <a:defRPr sz="1600" b="0">
                <a:solidFill>
                  <a:schemeClr val="tx1"/>
                </a:solidFill>
              </a:defRPr>
            </a:lvl1pPr>
          </a:lstStyle>
          <a:p>
            <a:pPr lvl="0"/>
            <a:r>
              <a:rPr lang="en-US" dirty="0"/>
              <a:t>Starter:</a:t>
            </a:r>
          </a:p>
          <a:p>
            <a:pPr lvl="0"/>
            <a:r>
              <a:rPr lang="en-US" dirty="0"/>
              <a:t>Why are we talking about this? </a:t>
            </a:r>
          </a:p>
          <a:p>
            <a:pPr lvl="0"/>
            <a:r>
              <a:rPr lang="en-US" dirty="0"/>
              <a:t>Following points</a:t>
            </a:r>
          </a:p>
          <a:p>
            <a:pPr lvl="0"/>
            <a:r>
              <a:rPr lang="en-US" dirty="0"/>
              <a:t>Career Launchpad</a:t>
            </a:r>
          </a:p>
          <a:p>
            <a:pPr lvl="0"/>
            <a:r>
              <a:rPr lang="en-US" dirty="0"/>
              <a:t>Vote</a:t>
            </a:r>
          </a:p>
        </p:txBody>
      </p:sp>
    </p:spTree>
    <p:extLst>
      <p:ext uri="{BB962C8B-B14F-4D97-AF65-F5344CB8AC3E}">
        <p14:creationId xmlns:p14="http://schemas.microsoft.com/office/powerpoint/2010/main" val="28292105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ith tick">
    <p:spTree>
      <p:nvGrpSpPr>
        <p:cNvPr id="1" name=""/>
        <p:cNvGrpSpPr/>
        <p:nvPr/>
      </p:nvGrpSpPr>
      <p:grpSpPr>
        <a:xfrm>
          <a:off x="0" y="0"/>
          <a:ext cx="0" cy="0"/>
          <a:chOff x="0" y="0"/>
          <a:chExt cx="0" cy="0"/>
        </a:xfrm>
      </p:grpSpPr>
      <p:sp>
        <p:nvSpPr>
          <p:cNvPr id="2" name="Text Placeholder 14">
            <a:extLst>
              <a:ext uri="{FF2B5EF4-FFF2-40B4-BE49-F238E27FC236}">
                <a16:creationId xmlns:a16="http://schemas.microsoft.com/office/drawing/2014/main" id="{9E3B75A2-8B5C-4D69-B08C-7F10EFC29B21}"/>
              </a:ext>
            </a:extLst>
          </p:cNvPr>
          <p:cNvSpPr>
            <a:spLocks noGrp="1"/>
          </p:cNvSpPr>
          <p:nvPr>
            <p:ph type="body" sz="quarter" idx="10"/>
          </p:nvPr>
        </p:nvSpPr>
        <p:spPr>
          <a:xfrm>
            <a:off x="776288" y="241911"/>
            <a:ext cx="7739062" cy="571500"/>
          </a:xfrm>
          <a:prstGeom prst="rect">
            <a:avLst/>
          </a:prstGeom>
        </p:spPr>
        <p:txBody>
          <a:bodyPr/>
          <a:lstStyle>
            <a:lvl1pPr marL="0" indent="0">
              <a:buNone/>
              <a:defRPr sz="2500" b="1">
                <a:solidFill>
                  <a:schemeClr val="bg1"/>
                </a:solidFill>
              </a:defRPr>
            </a:lvl1pPr>
            <a:lvl2pPr>
              <a:defRPr sz="2500" b="1">
                <a:solidFill>
                  <a:schemeClr val="bg1"/>
                </a:solidFill>
              </a:defRPr>
            </a:lvl2pPr>
            <a:lvl3pPr>
              <a:defRPr sz="2500" b="1">
                <a:solidFill>
                  <a:schemeClr val="bg1"/>
                </a:solidFill>
              </a:defRPr>
            </a:lvl3pPr>
            <a:lvl4pPr>
              <a:defRPr sz="2500" b="1">
                <a:solidFill>
                  <a:schemeClr val="bg1"/>
                </a:solidFill>
              </a:defRPr>
            </a:lvl4pPr>
            <a:lvl5pPr>
              <a:defRPr sz="2500" b="1">
                <a:solidFill>
                  <a:schemeClr val="bg1"/>
                </a:solidFill>
              </a:defRPr>
            </a:lvl5pPr>
          </a:lstStyle>
          <a:p>
            <a:pPr lvl="0"/>
            <a:r>
              <a:rPr lang="en-US" dirty="0"/>
              <a:t>Click to edit Master text styles</a:t>
            </a:r>
          </a:p>
        </p:txBody>
      </p:sp>
    </p:spTree>
    <p:extLst>
      <p:ext uri="{BB962C8B-B14F-4D97-AF65-F5344CB8AC3E}">
        <p14:creationId xmlns:p14="http://schemas.microsoft.com/office/powerpoint/2010/main" val="415020760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areer Launchpa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1851511-705D-428E-9184-B9946558E9E4}"/>
              </a:ext>
            </a:extLst>
          </p:cNvPr>
          <p:cNvSpPr/>
          <p:nvPr userDrawn="1"/>
        </p:nvSpPr>
        <p:spPr>
          <a:xfrm>
            <a:off x="0" y="861329"/>
            <a:ext cx="9144002" cy="6012609"/>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8F16EF5C-91C2-479C-A06B-FAA2C005472A}"/>
              </a:ext>
            </a:extLst>
          </p:cNvPr>
          <p:cNvSpPr/>
          <p:nvPr userDrawn="1"/>
        </p:nvSpPr>
        <p:spPr>
          <a:xfrm flipH="1">
            <a:off x="1" y="928972"/>
            <a:ext cx="9144000" cy="5944967"/>
          </a:xfrm>
          <a:prstGeom prst="rect">
            <a:avLst/>
          </a:prstGeom>
          <a:gradFill flip="none" rotWithShape="1">
            <a:gsLst>
              <a:gs pos="100000">
                <a:schemeClr val="tx2">
                  <a:alpha val="23000"/>
                </a:schemeClr>
              </a:gs>
              <a:gs pos="0">
                <a:schemeClr val="accent5">
                  <a:lumMod val="75000"/>
                  <a:alpha val="23000"/>
                </a:schemeClr>
              </a:gs>
              <a:gs pos="75000">
                <a:srgbClr val="BC66ED">
                  <a:alpha val="23000"/>
                </a:srgbClr>
              </a:gs>
              <a:gs pos="25000">
                <a:srgbClr val="9AE7D7">
                  <a:alpha val="23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a:p>
        </p:txBody>
      </p:sp>
      <p:sp>
        <p:nvSpPr>
          <p:cNvPr id="14" name="Rectangle 13">
            <a:extLst>
              <a:ext uri="{FF2B5EF4-FFF2-40B4-BE49-F238E27FC236}">
                <a16:creationId xmlns:a16="http://schemas.microsoft.com/office/drawing/2014/main" id="{A7F92182-E1F5-496F-9EEC-199FE0C29CBC}"/>
              </a:ext>
            </a:extLst>
          </p:cNvPr>
          <p:cNvSpPr/>
          <p:nvPr userDrawn="1"/>
        </p:nvSpPr>
        <p:spPr>
          <a:xfrm>
            <a:off x="2" y="15939"/>
            <a:ext cx="9144000" cy="1023729"/>
          </a:xfrm>
          <a:prstGeom prst="rect">
            <a:avLst/>
          </a:prstGeom>
          <a:gradFill flip="none" rotWithShape="1">
            <a:gsLst>
              <a:gs pos="75000">
                <a:srgbClr val="BC66ED"/>
              </a:gs>
              <a:gs pos="25000">
                <a:srgbClr val="9AE7D7"/>
              </a:gs>
              <a:gs pos="100000">
                <a:schemeClr val="tx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a:p>
        </p:txBody>
      </p:sp>
      <p:pic>
        <p:nvPicPr>
          <p:cNvPr id="18" name="Picture 17" descr="A picture containing clock&#10;&#10;Description automatically generated">
            <a:extLst>
              <a:ext uri="{FF2B5EF4-FFF2-40B4-BE49-F238E27FC236}">
                <a16:creationId xmlns:a16="http://schemas.microsoft.com/office/drawing/2014/main" id="{39635D7A-101B-4CFB-83C0-C8FBE519932F}"/>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233790" y="126635"/>
            <a:ext cx="747652" cy="802337"/>
          </a:xfrm>
          <a:prstGeom prst="rect">
            <a:avLst/>
          </a:prstGeom>
        </p:spPr>
      </p:pic>
      <p:pic>
        <p:nvPicPr>
          <p:cNvPr id="20" name="Picture 19" descr="A picture containing fence&#10;&#10;Description automatically generated">
            <a:extLst>
              <a:ext uri="{FF2B5EF4-FFF2-40B4-BE49-F238E27FC236}">
                <a16:creationId xmlns:a16="http://schemas.microsoft.com/office/drawing/2014/main" id="{74F0EBD2-63A7-4BBA-84F6-B45413D0AA92}"/>
              </a:ext>
            </a:extLst>
          </p:cNvPr>
          <p:cNvPicPr>
            <a:picLocks noChangeAspect="1"/>
          </p:cNvPicPr>
          <p:nvPr userDrawn="1"/>
        </p:nvPicPr>
        <p:blipFill>
          <a:blip r:embed="rId3">
            <a:alphaModFix amt="50000"/>
          </a:blip>
          <a:stretch>
            <a:fillRect/>
          </a:stretch>
        </p:blipFill>
        <p:spPr>
          <a:xfrm>
            <a:off x="29049" y="0"/>
            <a:ext cx="6101081" cy="6913518"/>
          </a:xfrm>
          <a:prstGeom prst="rect">
            <a:avLst/>
          </a:prstGeom>
        </p:spPr>
      </p:pic>
      <p:sp>
        <p:nvSpPr>
          <p:cNvPr id="22" name="Slide Number Placeholder 1">
            <a:extLst>
              <a:ext uri="{FF2B5EF4-FFF2-40B4-BE49-F238E27FC236}">
                <a16:creationId xmlns:a16="http://schemas.microsoft.com/office/drawing/2014/main" id="{56AA2689-00D8-4097-967E-4AA3CAFC653A}"/>
              </a:ext>
            </a:extLst>
          </p:cNvPr>
          <p:cNvSpPr txBox="1">
            <a:spLocks/>
          </p:cNvSpPr>
          <p:nvPr userDrawn="1"/>
        </p:nvSpPr>
        <p:spPr>
          <a:xfrm>
            <a:off x="6964895" y="657286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00" dirty="0">
                <a:solidFill>
                  <a:srgbClr val="2D2D2D"/>
                </a:solidFill>
                <a:latin typeface="Century Gothic"/>
                <a:ea typeface="Lato" panose="020F0502020204030203" pitchFamily="34" charset="0"/>
                <a:cs typeface="Century Gothic"/>
              </a:rPr>
              <a:t> ©VotesforSchools2020</a:t>
            </a:r>
          </a:p>
        </p:txBody>
      </p:sp>
      <p:sp>
        <p:nvSpPr>
          <p:cNvPr id="24" name="Shape 114">
            <a:extLst>
              <a:ext uri="{FF2B5EF4-FFF2-40B4-BE49-F238E27FC236}">
                <a16:creationId xmlns:a16="http://schemas.microsoft.com/office/drawing/2014/main" id="{AD0A2BE7-138C-43AE-867B-F4BF8CC45764}"/>
              </a:ext>
            </a:extLst>
          </p:cNvPr>
          <p:cNvSpPr/>
          <p:nvPr userDrawn="1"/>
        </p:nvSpPr>
        <p:spPr>
          <a:xfrm>
            <a:off x="796573" y="220697"/>
            <a:ext cx="7759105" cy="538608"/>
          </a:xfrm>
          <a:prstGeom prst="rect">
            <a:avLst/>
          </a:prstGeom>
          <a:noFill/>
          <a:ln>
            <a:noFill/>
          </a:ln>
        </p:spPr>
        <p:txBody>
          <a:bodyPr lIns="91425" tIns="45700" rIns="91425" bIns="45700" anchor="t" anchorCtr="0">
            <a:noAutofit/>
          </a:bodyPr>
          <a:lstStyle/>
          <a:p>
            <a:pPr marL="0" marR="0" lvl="0" indent="0" rtl="0">
              <a:spcBef>
                <a:spcPts val="0"/>
              </a:spcBef>
              <a:buSzPct val="25000"/>
              <a:buNone/>
            </a:pPr>
            <a:r>
              <a:rPr lang="en-GB" sz="2500" b="1" dirty="0">
                <a:solidFill>
                  <a:schemeClr val="bg1"/>
                </a:solidFill>
                <a:latin typeface="Century Gothic" panose="020B0502020202020204" pitchFamily="34" charset="0"/>
                <a:ea typeface="Lato"/>
                <a:cs typeface="Lato"/>
                <a:sym typeface="Lato"/>
              </a:rPr>
              <a:t>Career Launchpad!</a:t>
            </a:r>
          </a:p>
        </p:txBody>
      </p:sp>
      <p:sp>
        <p:nvSpPr>
          <p:cNvPr id="26" name="Pentagon 20">
            <a:extLst>
              <a:ext uri="{FF2B5EF4-FFF2-40B4-BE49-F238E27FC236}">
                <a16:creationId xmlns:a16="http://schemas.microsoft.com/office/drawing/2014/main" id="{21B1DB53-19B1-472D-BE1F-37FF15538587}"/>
              </a:ext>
            </a:extLst>
          </p:cNvPr>
          <p:cNvSpPr/>
          <p:nvPr userDrawn="1"/>
        </p:nvSpPr>
        <p:spPr>
          <a:xfrm>
            <a:off x="-2729" y="181055"/>
            <a:ext cx="758663" cy="538608"/>
          </a:xfrm>
          <a:prstGeom prst="homePlat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b="1" dirty="0">
              <a:solidFill>
                <a:schemeClr val="bg1"/>
              </a:solidFill>
              <a:latin typeface="Century Gothic" charset="0"/>
              <a:ea typeface="Century Gothic" charset="0"/>
              <a:cs typeface="Century Gothic" charset="0"/>
            </a:endParaRPr>
          </a:p>
        </p:txBody>
      </p:sp>
      <p:pic>
        <p:nvPicPr>
          <p:cNvPr id="28" name="Graphic 27" descr="Rocket">
            <a:extLst>
              <a:ext uri="{FF2B5EF4-FFF2-40B4-BE49-F238E27FC236}">
                <a16:creationId xmlns:a16="http://schemas.microsoft.com/office/drawing/2014/main" id="{4A735E10-27D0-4E72-8937-FBDAFBB52296}"/>
              </a:ext>
            </a:extLst>
          </p:cNvPr>
          <p:cNvPicPr>
            <a:picLocks noChangeAspect="1"/>
          </p:cNvPicPr>
          <p:nvPr userDrawn="1"/>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27751" y="201369"/>
            <a:ext cx="480249" cy="480249"/>
          </a:xfrm>
          <a:prstGeom prst="rect">
            <a:avLst/>
          </a:prstGeom>
        </p:spPr>
      </p:pic>
    </p:spTree>
    <p:extLst>
      <p:ext uri="{BB962C8B-B14F-4D97-AF65-F5344CB8AC3E}">
        <p14:creationId xmlns:p14="http://schemas.microsoft.com/office/powerpoint/2010/main" val="3292609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Call to Action">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D8735F5-5558-454E-9AC2-49F9B91216AD}"/>
              </a:ext>
            </a:extLst>
          </p:cNvPr>
          <p:cNvSpPr/>
          <p:nvPr userDrawn="1"/>
        </p:nvSpPr>
        <p:spPr>
          <a:xfrm>
            <a:off x="0" y="861329"/>
            <a:ext cx="9144002" cy="6012609"/>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3" name="Rectangle 2">
            <a:extLst>
              <a:ext uri="{FF2B5EF4-FFF2-40B4-BE49-F238E27FC236}">
                <a16:creationId xmlns:a16="http://schemas.microsoft.com/office/drawing/2014/main" id="{7E4F0BF9-C8BA-44DA-869A-07EAD0ABE50C}"/>
              </a:ext>
            </a:extLst>
          </p:cNvPr>
          <p:cNvSpPr/>
          <p:nvPr userDrawn="1"/>
        </p:nvSpPr>
        <p:spPr>
          <a:xfrm flipH="1">
            <a:off x="1" y="928972"/>
            <a:ext cx="9144000" cy="5944967"/>
          </a:xfrm>
          <a:prstGeom prst="rect">
            <a:avLst/>
          </a:prstGeom>
          <a:gradFill flip="none" rotWithShape="1">
            <a:gsLst>
              <a:gs pos="100000">
                <a:schemeClr val="tx2">
                  <a:alpha val="23000"/>
                </a:schemeClr>
              </a:gs>
              <a:gs pos="0">
                <a:schemeClr val="accent5">
                  <a:lumMod val="75000"/>
                  <a:alpha val="23000"/>
                </a:schemeClr>
              </a:gs>
              <a:gs pos="75000">
                <a:srgbClr val="BC66ED">
                  <a:alpha val="23000"/>
                </a:srgbClr>
              </a:gs>
              <a:gs pos="25000">
                <a:srgbClr val="9AE7D7">
                  <a:alpha val="23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dirty="0"/>
          </a:p>
        </p:txBody>
      </p:sp>
      <p:sp>
        <p:nvSpPr>
          <p:cNvPr id="4" name="Rectangle 3">
            <a:extLst>
              <a:ext uri="{FF2B5EF4-FFF2-40B4-BE49-F238E27FC236}">
                <a16:creationId xmlns:a16="http://schemas.microsoft.com/office/drawing/2014/main" id="{C2875AC3-2339-4B65-ADAA-2ED89EFCBC30}"/>
              </a:ext>
            </a:extLst>
          </p:cNvPr>
          <p:cNvSpPr/>
          <p:nvPr userDrawn="1"/>
        </p:nvSpPr>
        <p:spPr>
          <a:xfrm>
            <a:off x="2" y="15939"/>
            <a:ext cx="9144000" cy="1023729"/>
          </a:xfrm>
          <a:prstGeom prst="rect">
            <a:avLst/>
          </a:prstGeom>
          <a:gradFill flip="none" rotWithShape="1">
            <a:gsLst>
              <a:gs pos="75000">
                <a:srgbClr val="BC66ED"/>
              </a:gs>
              <a:gs pos="25000">
                <a:srgbClr val="9AE7D7"/>
              </a:gs>
              <a:gs pos="100000">
                <a:schemeClr val="tx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a:p>
        </p:txBody>
      </p:sp>
      <p:pic>
        <p:nvPicPr>
          <p:cNvPr id="13" name="Picture 12" descr="A picture containing clock&#10;&#10;Description automatically generated">
            <a:extLst>
              <a:ext uri="{FF2B5EF4-FFF2-40B4-BE49-F238E27FC236}">
                <a16:creationId xmlns:a16="http://schemas.microsoft.com/office/drawing/2014/main" id="{9D1A6AFE-287B-4C87-8D68-DF44B220C171}"/>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233790" y="126635"/>
            <a:ext cx="747652" cy="802337"/>
          </a:xfrm>
          <a:prstGeom prst="rect">
            <a:avLst/>
          </a:prstGeom>
        </p:spPr>
      </p:pic>
      <p:pic>
        <p:nvPicPr>
          <p:cNvPr id="15" name="Picture 14" descr="A picture containing fence&#10;&#10;Description automatically generated">
            <a:extLst>
              <a:ext uri="{FF2B5EF4-FFF2-40B4-BE49-F238E27FC236}">
                <a16:creationId xmlns:a16="http://schemas.microsoft.com/office/drawing/2014/main" id="{474F7104-61CD-453E-97CC-8F8129B95978}"/>
              </a:ext>
            </a:extLst>
          </p:cNvPr>
          <p:cNvPicPr>
            <a:picLocks noChangeAspect="1"/>
          </p:cNvPicPr>
          <p:nvPr userDrawn="1"/>
        </p:nvPicPr>
        <p:blipFill>
          <a:blip r:embed="rId3">
            <a:alphaModFix amt="50000"/>
          </a:blip>
          <a:stretch>
            <a:fillRect/>
          </a:stretch>
        </p:blipFill>
        <p:spPr>
          <a:xfrm>
            <a:off x="29049" y="0"/>
            <a:ext cx="6101081" cy="6913518"/>
          </a:xfrm>
          <a:prstGeom prst="rect">
            <a:avLst/>
          </a:prstGeom>
        </p:spPr>
      </p:pic>
      <p:sp>
        <p:nvSpPr>
          <p:cNvPr id="17" name="Slide Number Placeholder 1">
            <a:extLst>
              <a:ext uri="{FF2B5EF4-FFF2-40B4-BE49-F238E27FC236}">
                <a16:creationId xmlns:a16="http://schemas.microsoft.com/office/drawing/2014/main" id="{880778B1-4D1E-4073-83D3-F45ACD856E69}"/>
              </a:ext>
            </a:extLst>
          </p:cNvPr>
          <p:cNvSpPr txBox="1">
            <a:spLocks/>
          </p:cNvSpPr>
          <p:nvPr userDrawn="1"/>
        </p:nvSpPr>
        <p:spPr>
          <a:xfrm>
            <a:off x="6964895" y="6572860"/>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00" dirty="0">
                <a:solidFill>
                  <a:srgbClr val="2D2D2D"/>
                </a:solidFill>
                <a:latin typeface="Century Gothic"/>
                <a:ea typeface="Lato" panose="020F0502020204030203" pitchFamily="34" charset="0"/>
                <a:cs typeface="Century Gothic"/>
              </a:rPr>
              <a:t> ©VotesforSchools2020</a:t>
            </a:r>
          </a:p>
        </p:txBody>
      </p:sp>
      <p:sp>
        <p:nvSpPr>
          <p:cNvPr id="19" name="Pentagon 20">
            <a:extLst>
              <a:ext uri="{FF2B5EF4-FFF2-40B4-BE49-F238E27FC236}">
                <a16:creationId xmlns:a16="http://schemas.microsoft.com/office/drawing/2014/main" id="{335F5B62-4620-41C7-99A9-2C72E8283704}"/>
              </a:ext>
            </a:extLst>
          </p:cNvPr>
          <p:cNvSpPr/>
          <p:nvPr userDrawn="1"/>
        </p:nvSpPr>
        <p:spPr>
          <a:xfrm>
            <a:off x="-2729" y="181055"/>
            <a:ext cx="758663" cy="538608"/>
          </a:xfrm>
          <a:prstGeom prst="homePlat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b="1" dirty="0">
              <a:solidFill>
                <a:schemeClr val="bg1"/>
              </a:solidFill>
              <a:latin typeface="Century Gothic" charset="0"/>
              <a:ea typeface="Century Gothic" charset="0"/>
              <a:cs typeface="Century Gothic" charset="0"/>
            </a:endParaRPr>
          </a:p>
        </p:txBody>
      </p:sp>
      <p:sp>
        <p:nvSpPr>
          <p:cNvPr id="21" name="Shape 114">
            <a:extLst>
              <a:ext uri="{FF2B5EF4-FFF2-40B4-BE49-F238E27FC236}">
                <a16:creationId xmlns:a16="http://schemas.microsoft.com/office/drawing/2014/main" id="{CF9DC1FD-0E91-4171-9D86-22DD7B0AC181}"/>
              </a:ext>
            </a:extLst>
          </p:cNvPr>
          <p:cNvSpPr/>
          <p:nvPr userDrawn="1"/>
        </p:nvSpPr>
        <p:spPr>
          <a:xfrm>
            <a:off x="796573" y="220697"/>
            <a:ext cx="7759105" cy="538608"/>
          </a:xfrm>
          <a:prstGeom prst="rect">
            <a:avLst/>
          </a:prstGeom>
          <a:noFill/>
          <a:ln>
            <a:noFill/>
          </a:ln>
        </p:spPr>
        <p:txBody>
          <a:bodyPr lIns="91425" tIns="45700" rIns="91425" bIns="45700" anchor="t" anchorCtr="0">
            <a:noAutofit/>
          </a:bodyPr>
          <a:lstStyle/>
          <a:p>
            <a:pPr marL="0" marR="0" lvl="0" indent="0" rtl="0">
              <a:spcBef>
                <a:spcPts val="0"/>
              </a:spcBef>
              <a:buSzPct val="25000"/>
              <a:buNone/>
            </a:pPr>
            <a:r>
              <a:rPr lang="en-GB" sz="2500" b="1" dirty="0">
                <a:solidFill>
                  <a:schemeClr val="bg1"/>
                </a:solidFill>
                <a:latin typeface="Century Gothic" panose="020B0502020202020204" pitchFamily="34" charset="0"/>
                <a:ea typeface="Lato"/>
                <a:cs typeface="Lato"/>
                <a:sym typeface="Lato"/>
              </a:rPr>
              <a:t>Call to Action!</a:t>
            </a:r>
          </a:p>
        </p:txBody>
      </p:sp>
      <p:pic>
        <p:nvPicPr>
          <p:cNvPr id="23" name="Graphic 22" descr="Megaphone1">
            <a:extLst>
              <a:ext uri="{FF2B5EF4-FFF2-40B4-BE49-F238E27FC236}">
                <a16:creationId xmlns:a16="http://schemas.microsoft.com/office/drawing/2014/main" id="{4B91C767-9596-40C4-B6CE-FF801B0605BE}"/>
              </a:ext>
            </a:extLst>
          </p:cNvPr>
          <p:cNvPicPr>
            <a:picLocks noChangeAspect="1"/>
          </p:cNvPicPr>
          <p:nvPr userDrawn="1"/>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48070" y="169251"/>
            <a:ext cx="540252" cy="540252"/>
          </a:xfrm>
          <a:prstGeom prst="rect">
            <a:avLst/>
          </a:prstGeom>
        </p:spPr>
      </p:pic>
    </p:spTree>
    <p:extLst>
      <p:ext uri="{BB962C8B-B14F-4D97-AF65-F5344CB8AC3E}">
        <p14:creationId xmlns:p14="http://schemas.microsoft.com/office/powerpoint/2010/main" val="5087019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mparison Summary">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C046D54A-C870-4F27-8AC6-6A0B6821C8DD}"/>
              </a:ext>
            </a:extLst>
          </p:cNvPr>
          <p:cNvSpPr/>
          <p:nvPr userDrawn="1"/>
        </p:nvSpPr>
        <p:spPr>
          <a:xfrm>
            <a:off x="-2" y="845390"/>
            <a:ext cx="9144002" cy="6012609"/>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28" name="Rectangle 27">
            <a:extLst>
              <a:ext uri="{FF2B5EF4-FFF2-40B4-BE49-F238E27FC236}">
                <a16:creationId xmlns:a16="http://schemas.microsoft.com/office/drawing/2014/main" id="{65AC5EAA-16C1-49FA-9BC2-D212F1585860}"/>
              </a:ext>
            </a:extLst>
          </p:cNvPr>
          <p:cNvSpPr/>
          <p:nvPr userDrawn="1"/>
        </p:nvSpPr>
        <p:spPr>
          <a:xfrm flipH="1">
            <a:off x="-1" y="913033"/>
            <a:ext cx="9144000" cy="5944967"/>
          </a:xfrm>
          <a:prstGeom prst="rect">
            <a:avLst/>
          </a:prstGeom>
          <a:gradFill flip="none" rotWithShape="1">
            <a:gsLst>
              <a:gs pos="100000">
                <a:schemeClr val="tx2">
                  <a:alpha val="23000"/>
                </a:schemeClr>
              </a:gs>
              <a:gs pos="0">
                <a:schemeClr val="accent5">
                  <a:lumMod val="75000"/>
                  <a:alpha val="23000"/>
                </a:schemeClr>
              </a:gs>
              <a:gs pos="75000">
                <a:srgbClr val="BC66ED">
                  <a:alpha val="23000"/>
                </a:srgbClr>
              </a:gs>
              <a:gs pos="25000">
                <a:srgbClr val="9AE7D7">
                  <a:alpha val="23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a:p>
        </p:txBody>
      </p:sp>
      <p:sp>
        <p:nvSpPr>
          <p:cNvPr id="30" name="Rectangle 29">
            <a:extLst>
              <a:ext uri="{FF2B5EF4-FFF2-40B4-BE49-F238E27FC236}">
                <a16:creationId xmlns:a16="http://schemas.microsoft.com/office/drawing/2014/main" id="{F7EDA021-01B4-421F-B9B0-4BFCF8C9CCB8}"/>
              </a:ext>
            </a:extLst>
          </p:cNvPr>
          <p:cNvSpPr/>
          <p:nvPr userDrawn="1"/>
        </p:nvSpPr>
        <p:spPr>
          <a:xfrm>
            <a:off x="0" y="0"/>
            <a:ext cx="9144000" cy="1023729"/>
          </a:xfrm>
          <a:prstGeom prst="rect">
            <a:avLst/>
          </a:prstGeom>
          <a:gradFill flip="none" rotWithShape="1">
            <a:gsLst>
              <a:gs pos="75000">
                <a:srgbClr val="BC66ED"/>
              </a:gs>
              <a:gs pos="25000">
                <a:srgbClr val="9AE7D7"/>
              </a:gs>
              <a:gs pos="100000">
                <a:schemeClr val="tx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a:p>
        </p:txBody>
      </p:sp>
      <p:pic>
        <p:nvPicPr>
          <p:cNvPr id="32" name="Picture 31" descr="A picture containing clock&#10;&#10;Description automatically generated">
            <a:extLst>
              <a:ext uri="{FF2B5EF4-FFF2-40B4-BE49-F238E27FC236}">
                <a16:creationId xmlns:a16="http://schemas.microsoft.com/office/drawing/2014/main" id="{70723B99-26AC-4A58-A0F4-0E84D10FCE0C}"/>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233788" y="110696"/>
            <a:ext cx="747652" cy="802337"/>
          </a:xfrm>
          <a:prstGeom prst="rect">
            <a:avLst/>
          </a:prstGeom>
        </p:spPr>
      </p:pic>
      <p:pic>
        <p:nvPicPr>
          <p:cNvPr id="34" name="Picture 33" descr="A picture containing fence&#10;&#10;Description automatically generated">
            <a:extLst>
              <a:ext uri="{FF2B5EF4-FFF2-40B4-BE49-F238E27FC236}">
                <a16:creationId xmlns:a16="http://schemas.microsoft.com/office/drawing/2014/main" id="{56C59D3A-3149-49AA-8388-A0312F84D20F}"/>
              </a:ext>
            </a:extLst>
          </p:cNvPr>
          <p:cNvPicPr>
            <a:picLocks noChangeAspect="1"/>
          </p:cNvPicPr>
          <p:nvPr userDrawn="1"/>
        </p:nvPicPr>
        <p:blipFill>
          <a:blip r:embed="rId3">
            <a:alphaModFix amt="50000"/>
          </a:blip>
          <a:stretch>
            <a:fillRect/>
          </a:stretch>
        </p:blipFill>
        <p:spPr>
          <a:xfrm>
            <a:off x="29047" y="-15939"/>
            <a:ext cx="6101081" cy="6913518"/>
          </a:xfrm>
          <a:prstGeom prst="rect">
            <a:avLst/>
          </a:prstGeom>
        </p:spPr>
      </p:pic>
      <p:pic>
        <p:nvPicPr>
          <p:cNvPr id="36" name="Graphic 35">
            <a:extLst>
              <a:ext uri="{FF2B5EF4-FFF2-40B4-BE49-F238E27FC236}">
                <a16:creationId xmlns:a16="http://schemas.microsoft.com/office/drawing/2014/main" id="{2623C715-6D16-4539-B418-E8537EB8A65D}"/>
              </a:ext>
            </a:extLst>
          </p:cNvPr>
          <p:cNvPicPr>
            <a:picLocks noChangeAspect="1"/>
          </p:cNvPicPr>
          <p:nvPr userDrawn="1"/>
        </p:nvPicPr>
        <p:blipFill>
          <a:blip r:embed="rId4">
            <a:alphaModFix amt="32000"/>
            <a:extLst>
              <a:ext uri="{96DAC541-7B7A-43D3-8B79-37D633B846F1}">
                <asvg:svgBlip xmlns:asvg="http://schemas.microsoft.com/office/drawing/2016/SVG/main" r:embed="rId5"/>
              </a:ext>
            </a:extLst>
          </a:blip>
          <a:stretch>
            <a:fillRect/>
          </a:stretch>
        </p:blipFill>
        <p:spPr>
          <a:xfrm rot="391057">
            <a:off x="601027" y="-177752"/>
            <a:ext cx="4761052" cy="7474076"/>
          </a:xfrm>
          <a:prstGeom prst="rect">
            <a:avLst/>
          </a:prstGeom>
        </p:spPr>
      </p:pic>
      <p:sp>
        <p:nvSpPr>
          <p:cNvPr id="38" name="Slide Number Placeholder 1">
            <a:extLst>
              <a:ext uri="{FF2B5EF4-FFF2-40B4-BE49-F238E27FC236}">
                <a16:creationId xmlns:a16="http://schemas.microsoft.com/office/drawing/2014/main" id="{2ED77DB2-E8BD-438B-8C79-5EF1DBA26318}"/>
              </a:ext>
            </a:extLst>
          </p:cNvPr>
          <p:cNvSpPr txBox="1">
            <a:spLocks/>
          </p:cNvSpPr>
          <p:nvPr userDrawn="1"/>
        </p:nvSpPr>
        <p:spPr>
          <a:xfrm>
            <a:off x="6964893" y="6556921"/>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00" dirty="0">
                <a:solidFill>
                  <a:srgbClr val="2D2D2D"/>
                </a:solidFill>
                <a:latin typeface="Century Gothic"/>
                <a:ea typeface="Lato" panose="020F0502020204030203" pitchFamily="34" charset="0"/>
                <a:cs typeface="Century Gothic"/>
              </a:rPr>
              <a:t> ©VotesforSchools2020</a:t>
            </a:r>
          </a:p>
        </p:txBody>
      </p:sp>
      <p:sp>
        <p:nvSpPr>
          <p:cNvPr id="15" name="Text Placeholder 16">
            <a:extLst>
              <a:ext uri="{FF2B5EF4-FFF2-40B4-BE49-F238E27FC236}">
                <a16:creationId xmlns:a16="http://schemas.microsoft.com/office/drawing/2014/main" id="{E40E376C-CDBB-4677-B0EE-B792DF94E387}"/>
              </a:ext>
            </a:extLst>
          </p:cNvPr>
          <p:cNvSpPr>
            <a:spLocks noGrp="1"/>
          </p:cNvSpPr>
          <p:nvPr>
            <p:ph type="body" sz="quarter" idx="15" hasCustomPrompt="1"/>
          </p:nvPr>
        </p:nvSpPr>
        <p:spPr>
          <a:xfrm>
            <a:off x="4573957" y="1991566"/>
            <a:ext cx="3993845" cy="4003736"/>
          </a:xfrm>
          <a:prstGeom prst="rect">
            <a:avLst/>
          </a:prstGeom>
          <a:solidFill>
            <a:schemeClr val="bg1"/>
          </a:solidFill>
          <a:ln>
            <a:solidFill>
              <a:schemeClr val="tx1"/>
            </a:solidFill>
          </a:ln>
        </p:spPr>
        <p:txBody>
          <a:bodyPr>
            <a:normAutofit/>
          </a:bodyPr>
          <a:lstStyle>
            <a:lvl1pPr marL="285750" indent="-285750">
              <a:buClr>
                <a:schemeClr val="accent2"/>
              </a:buClr>
              <a:buFont typeface="Arial" panose="020B0604020202020204" pitchFamily="34" charset="0"/>
              <a:buChar char="•"/>
              <a:defRPr sz="1600"/>
            </a:lvl1pPr>
            <a:lvl2pPr marL="457200" indent="0">
              <a:buNone/>
              <a:defRPr/>
            </a:lvl2pPr>
          </a:lstStyle>
          <a:p>
            <a:pPr lvl="0"/>
            <a:r>
              <a:rPr lang="en-US" dirty="0"/>
              <a:t>These boxes should </a:t>
            </a:r>
            <a:r>
              <a:rPr lang="en-US" dirty="0" err="1"/>
              <a:t>summarise</a:t>
            </a:r>
            <a:r>
              <a:rPr lang="en-US" dirty="0"/>
              <a:t> the main arguments for each side of the question. </a:t>
            </a:r>
          </a:p>
          <a:p>
            <a:pPr lvl="0"/>
            <a:r>
              <a:rPr lang="en-US" dirty="0"/>
              <a:t>The bullet points should be the same </a:t>
            </a:r>
            <a:r>
              <a:rPr lang="en-US" dirty="0" err="1"/>
              <a:t>colour</a:t>
            </a:r>
            <a:r>
              <a:rPr lang="en-US" dirty="0"/>
              <a:t> as the above box.</a:t>
            </a:r>
          </a:p>
        </p:txBody>
      </p:sp>
      <p:sp>
        <p:nvSpPr>
          <p:cNvPr id="14" name="Text Placeholder 16">
            <a:extLst>
              <a:ext uri="{FF2B5EF4-FFF2-40B4-BE49-F238E27FC236}">
                <a16:creationId xmlns:a16="http://schemas.microsoft.com/office/drawing/2014/main" id="{EF66431D-E730-4458-AAE1-45B406DF2BE9}"/>
              </a:ext>
            </a:extLst>
          </p:cNvPr>
          <p:cNvSpPr>
            <a:spLocks noGrp="1"/>
          </p:cNvSpPr>
          <p:nvPr>
            <p:ph type="body" sz="quarter" idx="14" hasCustomPrompt="1"/>
          </p:nvPr>
        </p:nvSpPr>
        <p:spPr>
          <a:xfrm>
            <a:off x="621694" y="1991566"/>
            <a:ext cx="3950305" cy="4003736"/>
          </a:xfrm>
          <a:prstGeom prst="rect">
            <a:avLst/>
          </a:prstGeom>
          <a:solidFill>
            <a:schemeClr val="bg1"/>
          </a:solidFill>
          <a:ln>
            <a:solidFill>
              <a:schemeClr val="tx1"/>
            </a:solidFill>
          </a:ln>
        </p:spPr>
        <p:txBody>
          <a:bodyPr>
            <a:normAutofit/>
          </a:bodyPr>
          <a:lstStyle>
            <a:lvl1pPr marL="285750" indent="-285750">
              <a:buClr>
                <a:schemeClr val="bg2"/>
              </a:buClr>
              <a:buFont typeface="Arial" panose="020B0604020202020204" pitchFamily="34" charset="0"/>
              <a:buChar char="•"/>
              <a:defRPr sz="1600"/>
            </a:lvl1pPr>
            <a:lvl2pPr marL="457200" indent="0">
              <a:buNone/>
              <a:defRPr/>
            </a:lvl2pPr>
          </a:lstStyle>
          <a:p>
            <a:pPr lvl="0"/>
            <a:r>
              <a:rPr lang="en-US" dirty="0"/>
              <a:t>These boxes should </a:t>
            </a:r>
            <a:r>
              <a:rPr lang="en-US" dirty="0" err="1"/>
              <a:t>summarise</a:t>
            </a:r>
            <a:r>
              <a:rPr lang="en-US" dirty="0"/>
              <a:t> the main arguments for each side of the question. </a:t>
            </a:r>
          </a:p>
          <a:p>
            <a:pPr lvl="0"/>
            <a:r>
              <a:rPr lang="en-US" dirty="0"/>
              <a:t>The bullet points should be the same </a:t>
            </a:r>
            <a:r>
              <a:rPr lang="en-US" dirty="0" err="1"/>
              <a:t>colour</a:t>
            </a:r>
            <a:r>
              <a:rPr lang="en-US" dirty="0"/>
              <a:t> as the above box.</a:t>
            </a:r>
          </a:p>
        </p:txBody>
      </p:sp>
      <p:sp>
        <p:nvSpPr>
          <p:cNvPr id="18" name="Shape 223">
            <a:extLst>
              <a:ext uri="{FF2B5EF4-FFF2-40B4-BE49-F238E27FC236}">
                <a16:creationId xmlns:a16="http://schemas.microsoft.com/office/drawing/2014/main" id="{E23674C8-DF6F-445F-A311-54882E2AA41D}"/>
              </a:ext>
            </a:extLst>
          </p:cNvPr>
          <p:cNvSpPr/>
          <p:nvPr/>
        </p:nvSpPr>
        <p:spPr>
          <a:xfrm>
            <a:off x="4572000" y="1585347"/>
            <a:ext cx="3995802" cy="406219"/>
          </a:xfrm>
          <a:prstGeom prst="rect">
            <a:avLst/>
          </a:prstGeom>
          <a:solidFill>
            <a:schemeClr val="tx2"/>
          </a:solidFill>
          <a:ln w="12700" cap="flat" cmpd="sng">
            <a:solidFill>
              <a:schemeClr val="tx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SzPct val="25000"/>
              <a:buNone/>
            </a:pPr>
            <a:r>
              <a:rPr lang="en-GB" sz="2000" b="1">
                <a:solidFill>
                  <a:schemeClr val="dk1"/>
                </a:solidFill>
                <a:latin typeface="Century Gothic" panose="020B0502020202020204" pitchFamily="34" charset="0"/>
                <a:ea typeface="Lato" panose="020F0502020204030203" pitchFamily="34" charset="0"/>
                <a:cs typeface="Lato" panose="020F0502020204030203" pitchFamily="34" charset="0"/>
                <a:sym typeface="Calibri"/>
              </a:rPr>
              <a:t>NO</a:t>
            </a:r>
          </a:p>
        </p:txBody>
      </p:sp>
      <p:sp>
        <p:nvSpPr>
          <p:cNvPr id="19" name="Shape 234">
            <a:extLst>
              <a:ext uri="{FF2B5EF4-FFF2-40B4-BE49-F238E27FC236}">
                <a16:creationId xmlns:a16="http://schemas.microsoft.com/office/drawing/2014/main" id="{44948174-0394-4326-B2FB-3CCE21FB747C}"/>
              </a:ext>
            </a:extLst>
          </p:cNvPr>
          <p:cNvSpPr/>
          <p:nvPr/>
        </p:nvSpPr>
        <p:spPr>
          <a:xfrm>
            <a:off x="621694" y="1585347"/>
            <a:ext cx="3950307" cy="406219"/>
          </a:xfrm>
          <a:prstGeom prst="rect">
            <a:avLst/>
          </a:prstGeom>
          <a:solidFill>
            <a:schemeClr val="accent2"/>
          </a:solidFill>
          <a:ln w="12700" cap="flat" cmpd="sng">
            <a:solidFill>
              <a:schemeClr val="tx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SzPct val="25000"/>
              <a:buNone/>
            </a:pPr>
            <a:r>
              <a:rPr lang="en-GB" sz="2000" b="1">
                <a:solidFill>
                  <a:schemeClr val="dk1"/>
                </a:solidFill>
                <a:latin typeface="Century Gothic" panose="020B0502020202020204" pitchFamily="34" charset="0"/>
                <a:ea typeface="Lato" panose="020F0502020204030203" pitchFamily="34" charset="0"/>
                <a:cs typeface="Lato" panose="020F0502020204030203" pitchFamily="34" charset="0"/>
                <a:sym typeface="Calibri"/>
              </a:rPr>
              <a:t>YES</a:t>
            </a:r>
          </a:p>
        </p:txBody>
      </p:sp>
      <p:sp>
        <p:nvSpPr>
          <p:cNvPr id="39" name="Title 1">
            <a:extLst>
              <a:ext uri="{FF2B5EF4-FFF2-40B4-BE49-F238E27FC236}">
                <a16:creationId xmlns:a16="http://schemas.microsoft.com/office/drawing/2014/main" id="{728367DD-8833-44A7-9B6C-50297400BF6D}"/>
              </a:ext>
            </a:extLst>
          </p:cNvPr>
          <p:cNvSpPr>
            <a:spLocks noGrp="1"/>
          </p:cNvSpPr>
          <p:nvPr>
            <p:ph type="title" hasCustomPrompt="1"/>
          </p:nvPr>
        </p:nvSpPr>
        <p:spPr>
          <a:xfrm>
            <a:off x="1408123" y="232022"/>
            <a:ext cx="6327748" cy="1038771"/>
          </a:xfrm>
          <a:prstGeom prst="rect">
            <a:avLst/>
          </a:prstGeom>
        </p:spPr>
        <p:txBody>
          <a:bodyPr>
            <a:normAutofit/>
          </a:bodyPr>
          <a:lstStyle>
            <a:lvl1pPr algn="ctr">
              <a:defRPr lang="en-US" sz="2800" b="1" kern="1200" dirty="0">
                <a:solidFill>
                  <a:schemeClr val="bg1"/>
                </a:solidFill>
                <a:latin typeface="+mn-lt"/>
                <a:ea typeface="+mj-ea"/>
                <a:cs typeface="+mj-cs"/>
              </a:defRPr>
            </a:lvl1pPr>
          </a:lstStyle>
          <a:p>
            <a:r>
              <a:rPr lang="en-GB" dirty="0"/>
              <a:t>Copy the Vote Topic Question Here</a:t>
            </a:r>
            <a:endParaRPr lang="en-US" dirty="0"/>
          </a:p>
        </p:txBody>
      </p:sp>
    </p:spTree>
    <p:extLst>
      <p:ext uri="{BB962C8B-B14F-4D97-AF65-F5344CB8AC3E}">
        <p14:creationId xmlns:p14="http://schemas.microsoft.com/office/powerpoint/2010/main" val="410222510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Final slide">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BAF65913-2AE2-49AD-9695-762C372CE654}"/>
              </a:ext>
            </a:extLst>
          </p:cNvPr>
          <p:cNvPicPr>
            <a:picLocks noChangeAspect="1"/>
          </p:cNvPicPr>
          <p:nvPr/>
        </p:nvPicPr>
        <p:blipFill>
          <a:blip r:embed="rId2">
            <a:alphaModFix amt="32000"/>
            <a:extLst>
              <a:ext uri="{96DAC541-7B7A-43D3-8B79-37D633B846F1}">
                <asvg:svgBlip xmlns:asvg="http://schemas.microsoft.com/office/drawing/2016/SVG/main" r:embed="rId3"/>
              </a:ext>
            </a:extLst>
          </a:blip>
          <a:stretch>
            <a:fillRect/>
          </a:stretch>
        </p:blipFill>
        <p:spPr>
          <a:xfrm rot="391057">
            <a:off x="601027" y="-177752"/>
            <a:ext cx="4761052" cy="7474076"/>
          </a:xfrm>
          <a:prstGeom prst="rect">
            <a:avLst/>
          </a:prstGeom>
        </p:spPr>
      </p:pic>
      <p:sp>
        <p:nvSpPr>
          <p:cNvPr id="7" name="Rectangle 6">
            <a:extLst>
              <a:ext uri="{FF2B5EF4-FFF2-40B4-BE49-F238E27FC236}">
                <a16:creationId xmlns:a16="http://schemas.microsoft.com/office/drawing/2014/main" id="{3ABF2E45-869C-4ACB-8A9B-599284D53514}"/>
              </a:ext>
            </a:extLst>
          </p:cNvPr>
          <p:cNvSpPr/>
          <p:nvPr userDrawn="1"/>
        </p:nvSpPr>
        <p:spPr>
          <a:xfrm>
            <a:off x="-2" y="845390"/>
            <a:ext cx="9144002" cy="6012609"/>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FB79D168-168F-4958-A66B-EF2EE6D7D9D6}"/>
              </a:ext>
            </a:extLst>
          </p:cNvPr>
          <p:cNvSpPr/>
          <p:nvPr userDrawn="1"/>
        </p:nvSpPr>
        <p:spPr>
          <a:xfrm flipH="1">
            <a:off x="-1" y="913033"/>
            <a:ext cx="9144000" cy="5944967"/>
          </a:xfrm>
          <a:prstGeom prst="rect">
            <a:avLst/>
          </a:prstGeom>
          <a:gradFill flip="none" rotWithShape="1">
            <a:gsLst>
              <a:gs pos="100000">
                <a:schemeClr val="tx2">
                  <a:alpha val="23000"/>
                </a:schemeClr>
              </a:gs>
              <a:gs pos="0">
                <a:schemeClr val="accent5">
                  <a:lumMod val="75000"/>
                  <a:alpha val="23000"/>
                </a:schemeClr>
              </a:gs>
              <a:gs pos="75000">
                <a:srgbClr val="BC66ED">
                  <a:alpha val="23000"/>
                </a:srgbClr>
              </a:gs>
              <a:gs pos="25000">
                <a:srgbClr val="9AE7D7">
                  <a:alpha val="23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a:p>
        </p:txBody>
      </p:sp>
      <p:sp>
        <p:nvSpPr>
          <p:cNvPr id="9" name="Rectangle 8">
            <a:extLst>
              <a:ext uri="{FF2B5EF4-FFF2-40B4-BE49-F238E27FC236}">
                <a16:creationId xmlns:a16="http://schemas.microsoft.com/office/drawing/2014/main" id="{DEB48BD0-FE1A-466D-9E41-8A8AFA51C184}"/>
              </a:ext>
            </a:extLst>
          </p:cNvPr>
          <p:cNvSpPr/>
          <p:nvPr userDrawn="1"/>
        </p:nvSpPr>
        <p:spPr>
          <a:xfrm>
            <a:off x="0" y="0"/>
            <a:ext cx="9144000" cy="1023729"/>
          </a:xfrm>
          <a:prstGeom prst="rect">
            <a:avLst/>
          </a:prstGeom>
          <a:gradFill flip="none" rotWithShape="1">
            <a:gsLst>
              <a:gs pos="75000">
                <a:srgbClr val="BC66ED"/>
              </a:gs>
              <a:gs pos="25000">
                <a:srgbClr val="9AE7D7"/>
              </a:gs>
              <a:gs pos="100000">
                <a:schemeClr val="tx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a:p>
        </p:txBody>
      </p:sp>
      <p:pic>
        <p:nvPicPr>
          <p:cNvPr id="14" name="Picture 13" descr="A picture containing clock&#10;&#10;Description automatically generated">
            <a:extLst>
              <a:ext uri="{FF2B5EF4-FFF2-40B4-BE49-F238E27FC236}">
                <a16:creationId xmlns:a16="http://schemas.microsoft.com/office/drawing/2014/main" id="{0044BDB3-A789-4F23-8857-20B1C3BA993B}"/>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8233788" y="110696"/>
            <a:ext cx="747652" cy="802337"/>
          </a:xfrm>
          <a:prstGeom prst="rect">
            <a:avLst/>
          </a:prstGeom>
        </p:spPr>
      </p:pic>
      <p:pic>
        <p:nvPicPr>
          <p:cNvPr id="17" name="Picture 16" descr="A picture containing fence&#10;&#10;Description automatically generated">
            <a:extLst>
              <a:ext uri="{FF2B5EF4-FFF2-40B4-BE49-F238E27FC236}">
                <a16:creationId xmlns:a16="http://schemas.microsoft.com/office/drawing/2014/main" id="{D6732AB0-7883-473F-AD08-8AD1F9444902}"/>
              </a:ext>
            </a:extLst>
          </p:cNvPr>
          <p:cNvPicPr>
            <a:picLocks noChangeAspect="1"/>
          </p:cNvPicPr>
          <p:nvPr userDrawn="1"/>
        </p:nvPicPr>
        <p:blipFill>
          <a:blip r:embed="rId5">
            <a:alphaModFix amt="50000"/>
          </a:blip>
          <a:stretch>
            <a:fillRect/>
          </a:stretch>
        </p:blipFill>
        <p:spPr>
          <a:xfrm>
            <a:off x="15192" y="-15939"/>
            <a:ext cx="6101081" cy="6913518"/>
          </a:xfrm>
          <a:prstGeom prst="rect">
            <a:avLst/>
          </a:prstGeom>
        </p:spPr>
      </p:pic>
      <p:pic>
        <p:nvPicPr>
          <p:cNvPr id="30" name="Graphic 29">
            <a:extLst>
              <a:ext uri="{FF2B5EF4-FFF2-40B4-BE49-F238E27FC236}">
                <a16:creationId xmlns:a16="http://schemas.microsoft.com/office/drawing/2014/main" id="{2BBF5E97-2A06-4BA7-855C-973717B8EFB3}"/>
              </a:ext>
            </a:extLst>
          </p:cNvPr>
          <p:cNvPicPr>
            <a:picLocks noChangeAspect="1"/>
          </p:cNvPicPr>
          <p:nvPr userDrawn="1"/>
        </p:nvPicPr>
        <p:blipFill>
          <a:blip r:embed="rId2">
            <a:alphaModFix amt="32000"/>
            <a:extLst>
              <a:ext uri="{96DAC541-7B7A-43D3-8B79-37D633B846F1}">
                <asvg:svgBlip xmlns:asvg="http://schemas.microsoft.com/office/drawing/2016/SVG/main" r:embed="rId3"/>
              </a:ext>
            </a:extLst>
          </a:blip>
          <a:stretch>
            <a:fillRect/>
          </a:stretch>
        </p:blipFill>
        <p:spPr>
          <a:xfrm rot="391057">
            <a:off x="601027" y="-177752"/>
            <a:ext cx="4761052" cy="7474076"/>
          </a:xfrm>
          <a:prstGeom prst="rect">
            <a:avLst/>
          </a:prstGeom>
        </p:spPr>
      </p:pic>
      <p:sp>
        <p:nvSpPr>
          <p:cNvPr id="32" name="Slide Number Placeholder 1">
            <a:extLst>
              <a:ext uri="{FF2B5EF4-FFF2-40B4-BE49-F238E27FC236}">
                <a16:creationId xmlns:a16="http://schemas.microsoft.com/office/drawing/2014/main" id="{668209A7-4122-4771-A20F-0EAA55605EF5}"/>
              </a:ext>
            </a:extLst>
          </p:cNvPr>
          <p:cNvSpPr txBox="1">
            <a:spLocks/>
          </p:cNvSpPr>
          <p:nvPr userDrawn="1"/>
        </p:nvSpPr>
        <p:spPr>
          <a:xfrm>
            <a:off x="6964893" y="6556921"/>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00" dirty="0">
                <a:solidFill>
                  <a:srgbClr val="2D2D2D"/>
                </a:solidFill>
                <a:latin typeface="Century Gothic"/>
                <a:ea typeface="Lato" panose="020F0502020204030203" pitchFamily="34" charset="0"/>
                <a:cs typeface="Century Gothic"/>
              </a:rPr>
              <a:t> ©VotesforSchools2020</a:t>
            </a:r>
          </a:p>
        </p:txBody>
      </p:sp>
      <p:sp>
        <p:nvSpPr>
          <p:cNvPr id="18" name="Pentagon 20">
            <a:extLst>
              <a:ext uri="{FF2B5EF4-FFF2-40B4-BE49-F238E27FC236}">
                <a16:creationId xmlns:a16="http://schemas.microsoft.com/office/drawing/2014/main" id="{B307EECC-4F69-40D8-967A-CE69F4414557}"/>
              </a:ext>
            </a:extLst>
          </p:cNvPr>
          <p:cNvSpPr/>
          <p:nvPr/>
        </p:nvSpPr>
        <p:spPr>
          <a:xfrm>
            <a:off x="-2730" y="200587"/>
            <a:ext cx="758663" cy="538608"/>
          </a:xfrm>
          <a:prstGeom prst="homePlat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b="1" dirty="0">
              <a:solidFill>
                <a:schemeClr val="bg1"/>
              </a:solidFill>
              <a:latin typeface="Century Gothic" charset="0"/>
              <a:ea typeface="Century Gothic" charset="0"/>
              <a:cs typeface="Century Gothic" charset="0"/>
            </a:endParaRPr>
          </a:p>
        </p:txBody>
      </p:sp>
      <p:sp>
        <p:nvSpPr>
          <p:cNvPr id="15" name="Shape 246">
            <a:extLst>
              <a:ext uri="{FF2B5EF4-FFF2-40B4-BE49-F238E27FC236}">
                <a16:creationId xmlns:a16="http://schemas.microsoft.com/office/drawing/2014/main" id="{28CDD410-91D4-428A-9093-8BAF972DFC41}"/>
              </a:ext>
            </a:extLst>
          </p:cNvPr>
          <p:cNvSpPr txBox="1">
            <a:spLocks/>
          </p:cNvSpPr>
          <p:nvPr/>
        </p:nvSpPr>
        <p:spPr>
          <a:xfrm>
            <a:off x="1295633" y="1236396"/>
            <a:ext cx="6552728" cy="792087"/>
          </a:xfrm>
          <a:prstGeom prst="rect">
            <a:avLst/>
          </a:prstGeom>
          <a:noFill/>
          <a:ln>
            <a:noFill/>
          </a:ln>
        </p:spPr>
        <p:txBody>
          <a:bodyPr lIns="91425" tIns="45700" rIns="91425" bIns="45700" anchor="t" anchorCtr="0">
            <a:noAutofit/>
          </a:bodyPr>
          <a:lstStyle>
            <a:lvl1pPr algn="l" defTabSz="457200" rtl="0" eaLnBrk="1" latinLnBrk="0" hangingPunct="1">
              <a:spcBef>
                <a:spcPct val="0"/>
              </a:spcBef>
              <a:buNone/>
              <a:defRPr sz="2800" b="1" kern="1200">
                <a:solidFill>
                  <a:schemeClr val="tx1"/>
                </a:solidFill>
                <a:latin typeface="+mn-lt"/>
                <a:ea typeface="+mj-ea"/>
                <a:cs typeface="+mj-cs"/>
              </a:defRPr>
            </a:lvl1pPr>
          </a:lstStyle>
          <a:p>
            <a:pPr algn="ctr">
              <a:spcBef>
                <a:spcPts val="0"/>
              </a:spcBef>
              <a:buClr>
                <a:srgbClr val="2D2D2D"/>
              </a:buClr>
              <a:buSzPct val="25000"/>
              <a:buFont typeface="Calibri"/>
              <a:buNone/>
            </a:pPr>
            <a:r>
              <a:rPr lang="en-GB" dirty="0">
                <a:latin typeface="Century Gothic" panose="020B0502020202020204" pitchFamily="34" charset="0"/>
                <a:ea typeface="Lato" panose="020F0502020204030203" pitchFamily="34" charset="0"/>
                <a:cs typeface="Lato" panose="020F0502020204030203" pitchFamily="34" charset="0"/>
                <a:sym typeface="Calibri"/>
              </a:rPr>
              <a:t>Vote Now on…</a:t>
            </a:r>
            <a:br>
              <a:rPr lang="en-GB" dirty="0">
                <a:latin typeface="Century Gothic" panose="020B0502020202020204" pitchFamily="34" charset="0"/>
                <a:ea typeface="Lato" panose="020F0502020204030203" pitchFamily="34" charset="0"/>
                <a:cs typeface="Lato" panose="020F0502020204030203" pitchFamily="34" charset="0"/>
                <a:sym typeface="Calibri"/>
              </a:rPr>
            </a:br>
            <a:br>
              <a:rPr lang="en-GB" dirty="0">
                <a:latin typeface="Century Gothic" panose="020B0502020202020204" pitchFamily="34" charset="0"/>
                <a:ea typeface="Lato" panose="020F0502020204030203" pitchFamily="34" charset="0"/>
                <a:cs typeface="Lato" panose="020F0502020204030203" pitchFamily="34" charset="0"/>
                <a:sym typeface="Calibri"/>
              </a:rPr>
            </a:br>
            <a:r>
              <a:rPr lang="en-GB" u="sng" dirty="0">
                <a:latin typeface="Century Gothic" panose="020B0502020202020204" pitchFamily="34" charset="0"/>
                <a:ea typeface="Lato" panose="020F0502020204030203" pitchFamily="34" charset="0"/>
                <a:cs typeface="Lato" panose="020F0502020204030203" pitchFamily="34" charset="0"/>
                <a:sym typeface="Calibri"/>
              </a:rPr>
              <a:t>www.votesforschools.com</a:t>
            </a:r>
            <a:r>
              <a:rPr lang="en-GB" dirty="0">
                <a:latin typeface="Century Gothic" panose="020B0502020202020204" pitchFamily="34" charset="0"/>
                <a:ea typeface="Lato" panose="020F0502020204030203" pitchFamily="34" charset="0"/>
                <a:cs typeface="Lato" panose="020F0502020204030203" pitchFamily="34" charset="0"/>
                <a:sym typeface="Calibri"/>
              </a:rPr>
              <a:t> </a:t>
            </a:r>
          </a:p>
        </p:txBody>
      </p:sp>
      <p:sp>
        <p:nvSpPr>
          <p:cNvPr id="16" name="Shape 246">
            <a:extLst>
              <a:ext uri="{FF2B5EF4-FFF2-40B4-BE49-F238E27FC236}">
                <a16:creationId xmlns:a16="http://schemas.microsoft.com/office/drawing/2014/main" id="{FB33B8C5-F647-4CC2-AC83-F047E8C62834}"/>
              </a:ext>
            </a:extLst>
          </p:cNvPr>
          <p:cNvSpPr txBox="1">
            <a:spLocks/>
          </p:cNvSpPr>
          <p:nvPr/>
        </p:nvSpPr>
        <p:spPr>
          <a:xfrm>
            <a:off x="2517061" y="5360126"/>
            <a:ext cx="4109877" cy="434967"/>
          </a:xfrm>
          <a:prstGeom prst="rect">
            <a:avLst/>
          </a:prstGeom>
          <a:noFill/>
          <a:ln>
            <a:noFill/>
          </a:ln>
        </p:spPr>
        <p:txBody>
          <a:bodyPr vert="horz" lIns="91425" tIns="45700" rIns="91425" bIns="45700" rtlCol="0" anchor="t"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spcBef>
                <a:spcPts val="0"/>
              </a:spcBef>
              <a:buClr>
                <a:srgbClr val="2D2D2D"/>
              </a:buClr>
              <a:buSzPct val="25000"/>
              <a:buFont typeface="Calibri"/>
              <a:buNone/>
            </a:pPr>
            <a:r>
              <a:rPr lang="en-GB" sz="2400" b="1" dirty="0">
                <a:latin typeface="Century Gothic" panose="020B0502020202020204" pitchFamily="34" charset="0"/>
                <a:ea typeface="Lato" panose="020F0502020204030203" pitchFamily="34" charset="0"/>
                <a:cs typeface="Lato" panose="020F0502020204030203" pitchFamily="34" charset="0"/>
                <a:sym typeface="Calibri"/>
              </a:rPr>
              <a:t>To have your voice heard!</a:t>
            </a:r>
          </a:p>
        </p:txBody>
      </p:sp>
      <p:pic>
        <p:nvPicPr>
          <p:cNvPr id="24" name="Picture 23" descr="A picture containing clock, drawing&#10;&#10;Description automatically generated">
            <a:extLst>
              <a:ext uri="{FF2B5EF4-FFF2-40B4-BE49-F238E27FC236}">
                <a16:creationId xmlns:a16="http://schemas.microsoft.com/office/drawing/2014/main" id="{8A6F6DF9-4762-402D-A12E-0262D0B32BA4}"/>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140618" y="225347"/>
            <a:ext cx="316581" cy="489089"/>
          </a:xfrm>
          <a:prstGeom prst="rect">
            <a:avLst/>
          </a:prstGeom>
        </p:spPr>
      </p:pic>
      <p:sp>
        <p:nvSpPr>
          <p:cNvPr id="34" name="Shape 114">
            <a:extLst>
              <a:ext uri="{FF2B5EF4-FFF2-40B4-BE49-F238E27FC236}">
                <a16:creationId xmlns:a16="http://schemas.microsoft.com/office/drawing/2014/main" id="{94735DA5-AF7C-4492-98D8-9CC418C6C75C}"/>
              </a:ext>
            </a:extLst>
          </p:cNvPr>
          <p:cNvSpPr/>
          <p:nvPr userDrawn="1"/>
        </p:nvSpPr>
        <p:spPr>
          <a:xfrm>
            <a:off x="796573" y="220697"/>
            <a:ext cx="7759105" cy="538608"/>
          </a:xfrm>
          <a:prstGeom prst="rect">
            <a:avLst/>
          </a:prstGeom>
          <a:noFill/>
          <a:ln>
            <a:noFill/>
          </a:ln>
        </p:spPr>
        <p:txBody>
          <a:bodyPr lIns="91425" tIns="45700" rIns="91425" bIns="45700" anchor="t" anchorCtr="0">
            <a:noAutofit/>
          </a:bodyPr>
          <a:lstStyle/>
          <a:p>
            <a:pPr marL="0" marR="0" lvl="0" indent="0" rtl="0">
              <a:spcBef>
                <a:spcPts val="0"/>
              </a:spcBef>
              <a:buSzPct val="25000"/>
              <a:buNone/>
            </a:pPr>
            <a:r>
              <a:rPr lang="en-GB" sz="2500" b="1" dirty="0">
                <a:solidFill>
                  <a:schemeClr val="bg1"/>
                </a:solidFill>
                <a:latin typeface="Century Gothic" panose="020B0502020202020204" pitchFamily="34" charset="0"/>
                <a:ea typeface="Lato"/>
                <a:cs typeface="Lato"/>
                <a:sym typeface="Lato"/>
              </a:rPr>
              <a:t>Vote!</a:t>
            </a:r>
          </a:p>
        </p:txBody>
      </p:sp>
    </p:spTree>
    <p:extLst>
      <p:ext uri="{BB962C8B-B14F-4D97-AF65-F5344CB8AC3E}">
        <p14:creationId xmlns:p14="http://schemas.microsoft.com/office/powerpoint/2010/main" val="215925701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With tick">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CE2E4906-4E28-4FA0-9CEB-5448120E683C}"/>
              </a:ext>
            </a:extLst>
          </p:cNvPr>
          <p:cNvSpPr>
            <a:spLocks noGrp="1"/>
          </p:cNvSpPr>
          <p:nvPr>
            <p:ph idx="1"/>
          </p:nvPr>
        </p:nvSpPr>
        <p:spPr>
          <a:xfrm>
            <a:off x="457200" y="1600202"/>
            <a:ext cx="8229600" cy="4525963"/>
          </a:xfrm>
          <a:prstGeom prst="rect">
            <a:avLst/>
          </a:prstGeom>
        </p:spPr>
        <p:txBody>
          <a:bodyPr vert="horz" lIns="91440" tIns="45720" rIns="91440" bIns="45720" rtlCol="0">
            <a:normAutofit/>
          </a:bodyPr>
          <a:lstStyle/>
          <a:p>
            <a:pPr lvl="0"/>
            <a:r>
              <a:rPr lang="en-US"/>
              <a:t>Click to edit Master text styles</a:t>
            </a:r>
          </a:p>
        </p:txBody>
      </p:sp>
      <p:sp>
        <p:nvSpPr>
          <p:cNvPr id="6" name="Rectangle 5">
            <a:extLst>
              <a:ext uri="{FF2B5EF4-FFF2-40B4-BE49-F238E27FC236}">
                <a16:creationId xmlns:a16="http://schemas.microsoft.com/office/drawing/2014/main" id="{1F559F53-9EF5-4C0D-9516-067B5850D95C}"/>
              </a:ext>
            </a:extLst>
          </p:cNvPr>
          <p:cNvSpPr/>
          <p:nvPr userDrawn="1"/>
        </p:nvSpPr>
        <p:spPr>
          <a:xfrm>
            <a:off x="0" y="0"/>
            <a:ext cx="9144000" cy="6858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707C17DF-5EF7-444F-A2CF-22FBD0035C00}"/>
              </a:ext>
            </a:extLst>
          </p:cNvPr>
          <p:cNvSpPr/>
          <p:nvPr userDrawn="1"/>
        </p:nvSpPr>
        <p:spPr>
          <a:xfrm>
            <a:off x="0" y="0"/>
            <a:ext cx="9144000" cy="1023729"/>
          </a:xfrm>
          <a:prstGeom prst="rect">
            <a:avLst/>
          </a:prstGeom>
          <a:gradFill flip="none" rotWithShape="1">
            <a:gsLst>
              <a:gs pos="35000">
                <a:srgbClr val="80DBE0"/>
              </a:gs>
              <a:gs pos="65000">
                <a:srgbClr val="DC449E"/>
              </a:gs>
              <a:gs pos="0">
                <a:srgbClr val="42CACA"/>
              </a:gs>
              <a:gs pos="100000">
                <a:srgbClr val="B9196F"/>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a:p>
        </p:txBody>
      </p:sp>
      <p:pic>
        <p:nvPicPr>
          <p:cNvPr id="13" name="Picture 12" descr="A picture containing clock&#10;&#10;Description automatically generated">
            <a:extLst>
              <a:ext uri="{FF2B5EF4-FFF2-40B4-BE49-F238E27FC236}">
                <a16:creationId xmlns:a16="http://schemas.microsoft.com/office/drawing/2014/main" id="{0B8EDE31-1941-429F-A4B7-233F7251BC99}"/>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233788" y="110695"/>
            <a:ext cx="747652" cy="802337"/>
          </a:xfrm>
          <a:prstGeom prst="rect">
            <a:avLst/>
          </a:prstGeom>
        </p:spPr>
      </p:pic>
      <p:sp>
        <p:nvSpPr>
          <p:cNvPr id="14" name="Slide Number Placeholder 1">
            <a:extLst>
              <a:ext uri="{FF2B5EF4-FFF2-40B4-BE49-F238E27FC236}">
                <a16:creationId xmlns:a16="http://schemas.microsoft.com/office/drawing/2014/main" id="{BB91530B-435F-4C0F-AD5E-E5DFF90D2D42}"/>
              </a:ext>
            </a:extLst>
          </p:cNvPr>
          <p:cNvSpPr txBox="1">
            <a:spLocks/>
          </p:cNvSpPr>
          <p:nvPr userDrawn="1"/>
        </p:nvSpPr>
        <p:spPr>
          <a:xfrm>
            <a:off x="6964893" y="6556921"/>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00" dirty="0">
                <a:solidFill>
                  <a:srgbClr val="2D2D2D"/>
                </a:solidFill>
                <a:latin typeface="Century Gothic"/>
                <a:ea typeface="Lato" panose="020F0502020204030203" pitchFamily="34" charset="0"/>
                <a:cs typeface="Century Gothic"/>
              </a:rPr>
              <a:t> ©VotesforColleges2020</a:t>
            </a:r>
          </a:p>
        </p:txBody>
      </p:sp>
      <p:pic>
        <p:nvPicPr>
          <p:cNvPr id="11" name="Graphic 10">
            <a:extLst>
              <a:ext uri="{FF2B5EF4-FFF2-40B4-BE49-F238E27FC236}">
                <a16:creationId xmlns:a16="http://schemas.microsoft.com/office/drawing/2014/main" id="{BAF65913-2AE2-49AD-9695-762C372CE654}"/>
              </a:ext>
            </a:extLst>
          </p:cNvPr>
          <p:cNvPicPr>
            <a:picLocks noChangeAspect="1"/>
          </p:cNvPicPr>
          <p:nvPr userDrawn="1"/>
        </p:nvPicPr>
        <p:blipFill>
          <a:blip r:embed="rId3">
            <a:alphaModFix amt="32000"/>
            <a:extLst>
              <a:ext uri="{96DAC541-7B7A-43D3-8B79-37D633B846F1}">
                <asvg:svgBlip xmlns:asvg="http://schemas.microsoft.com/office/drawing/2016/SVG/main" r:embed="rId4"/>
              </a:ext>
            </a:extLst>
          </a:blip>
          <a:stretch>
            <a:fillRect/>
          </a:stretch>
        </p:blipFill>
        <p:spPr>
          <a:xfrm rot="391057">
            <a:off x="601027" y="-177752"/>
            <a:ext cx="4761052" cy="7474076"/>
          </a:xfrm>
          <a:prstGeom prst="rect">
            <a:avLst/>
          </a:prstGeom>
        </p:spPr>
      </p:pic>
      <p:pic>
        <p:nvPicPr>
          <p:cNvPr id="10" name="Picture 9" descr="A picture containing fence&#10;&#10;Description automatically generated">
            <a:extLst>
              <a:ext uri="{FF2B5EF4-FFF2-40B4-BE49-F238E27FC236}">
                <a16:creationId xmlns:a16="http://schemas.microsoft.com/office/drawing/2014/main" id="{2727C0FB-80FD-4B53-80E7-A724CBA5FDAD}"/>
              </a:ext>
            </a:extLst>
          </p:cNvPr>
          <p:cNvPicPr>
            <a:picLocks noChangeAspect="1"/>
          </p:cNvPicPr>
          <p:nvPr userDrawn="1"/>
        </p:nvPicPr>
        <p:blipFill>
          <a:blip r:embed="rId5">
            <a:alphaModFix amt="50000"/>
          </a:blip>
          <a:stretch>
            <a:fillRect/>
          </a:stretch>
        </p:blipFill>
        <p:spPr>
          <a:xfrm>
            <a:off x="29047" y="-15939"/>
            <a:ext cx="6101081" cy="6913518"/>
          </a:xfrm>
          <a:prstGeom prst="rect">
            <a:avLst/>
          </a:prstGeom>
        </p:spPr>
      </p:pic>
      <p:sp>
        <p:nvSpPr>
          <p:cNvPr id="15" name="Text Placeholder 14">
            <a:extLst>
              <a:ext uri="{FF2B5EF4-FFF2-40B4-BE49-F238E27FC236}">
                <a16:creationId xmlns:a16="http://schemas.microsoft.com/office/drawing/2014/main" id="{E18B6666-79F6-455F-84AB-BD3C1DFE49DB}"/>
              </a:ext>
            </a:extLst>
          </p:cNvPr>
          <p:cNvSpPr>
            <a:spLocks noGrp="1"/>
          </p:cNvSpPr>
          <p:nvPr>
            <p:ph type="body" sz="quarter" idx="10"/>
          </p:nvPr>
        </p:nvSpPr>
        <p:spPr>
          <a:xfrm>
            <a:off x="755934" y="181055"/>
            <a:ext cx="7739062" cy="571500"/>
          </a:xfrm>
          <a:prstGeom prst="rect">
            <a:avLst/>
          </a:prstGeom>
        </p:spPr>
        <p:txBody>
          <a:bodyPr anchor="ctr"/>
          <a:lstStyle>
            <a:lvl1pPr marL="0" indent="0">
              <a:buNone/>
              <a:defRPr sz="2500" b="1">
                <a:solidFill>
                  <a:schemeClr val="bg1"/>
                </a:solidFill>
              </a:defRPr>
            </a:lvl1pPr>
            <a:lvl2pPr>
              <a:defRPr sz="2500" b="1">
                <a:solidFill>
                  <a:schemeClr val="bg1"/>
                </a:solidFill>
              </a:defRPr>
            </a:lvl2pPr>
            <a:lvl3pPr>
              <a:defRPr sz="2500" b="1">
                <a:solidFill>
                  <a:schemeClr val="bg1"/>
                </a:solidFill>
              </a:defRPr>
            </a:lvl3pPr>
            <a:lvl4pPr>
              <a:defRPr sz="2500" b="1">
                <a:solidFill>
                  <a:schemeClr val="bg1"/>
                </a:solidFill>
              </a:defRPr>
            </a:lvl4pPr>
            <a:lvl5pPr>
              <a:defRPr sz="2500" b="1">
                <a:solidFill>
                  <a:schemeClr val="bg1"/>
                </a:solidFill>
              </a:defRPr>
            </a:lvl5pPr>
          </a:lstStyle>
          <a:p>
            <a:pPr lvl="0"/>
            <a:r>
              <a:rPr lang="en-US" dirty="0"/>
              <a:t>Click to edit Master text styles</a:t>
            </a:r>
          </a:p>
        </p:txBody>
      </p:sp>
    </p:spTree>
    <p:extLst>
      <p:ext uri="{BB962C8B-B14F-4D97-AF65-F5344CB8AC3E}">
        <p14:creationId xmlns:p14="http://schemas.microsoft.com/office/powerpoint/2010/main" val="259153207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Career Launchpad Colleges">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4DDCC5C-3037-49AC-8B6F-E4B61E0D568B}"/>
              </a:ext>
            </a:extLst>
          </p:cNvPr>
          <p:cNvSpPr/>
          <p:nvPr userDrawn="1"/>
        </p:nvSpPr>
        <p:spPr>
          <a:xfrm flipH="1">
            <a:off x="-8" y="1023730"/>
            <a:ext cx="9143999" cy="5834270"/>
          </a:xfrm>
          <a:prstGeom prst="rect">
            <a:avLst/>
          </a:prstGeom>
          <a:gradFill flip="none" rotWithShape="1">
            <a:gsLst>
              <a:gs pos="35000">
                <a:srgbClr val="80DBE0">
                  <a:alpha val="29000"/>
                </a:srgbClr>
              </a:gs>
              <a:gs pos="65000">
                <a:srgbClr val="DC449E">
                  <a:alpha val="29000"/>
                </a:srgbClr>
              </a:gs>
              <a:gs pos="0">
                <a:srgbClr val="42CACA">
                  <a:alpha val="29000"/>
                </a:srgbClr>
              </a:gs>
              <a:gs pos="100000">
                <a:srgbClr val="B9196F">
                  <a:alpha val="29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a:p>
        </p:txBody>
      </p:sp>
      <p:sp>
        <p:nvSpPr>
          <p:cNvPr id="5" name="Shape 114">
            <a:extLst>
              <a:ext uri="{FF2B5EF4-FFF2-40B4-BE49-F238E27FC236}">
                <a16:creationId xmlns:a16="http://schemas.microsoft.com/office/drawing/2014/main" id="{C4D1B38A-4659-4EBA-8038-1FE9EFCB0BA0}"/>
              </a:ext>
            </a:extLst>
          </p:cNvPr>
          <p:cNvSpPr/>
          <p:nvPr userDrawn="1"/>
        </p:nvSpPr>
        <p:spPr>
          <a:xfrm>
            <a:off x="796573" y="220697"/>
            <a:ext cx="7759105" cy="538608"/>
          </a:xfrm>
          <a:prstGeom prst="rect">
            <a:avLst/>
          </a:prstGeom>
          <a:noFill/>
          <a:ln>
            <a:noFill/>
          </a:ln>
        </p:spPr>
        <p:txBody>
          <a:bodyPr lIns="91425" tIns="45700" rIns="91425" bIns="45700" anchor="t" anchorCtr="0">
            <a:noAutofit/>
          </a:bodyPr>
          <a:lstStyle/>
          <a:p>
            <a:pPr marL="0" marR="0" lvl="0" indent="0" rtl="0">
              <a:spcBef>
                <a:spcPts val="0"/>
              </a:spcBef>
              <a:buSzPct val="25000"/>
              <a:buNone/>
            </a:pPr>
            <a:r>
              <a:rPr lang="en-GB" sz="2500" b="1" dirty="0">
                <a:solidFill>
                  <a:schemeClr val="bg1"/>
                </a:solidFill>
                <a:latin typeface="Century Gothic" panose="020B0502020202020204" pitchFamily="34" charset="0"/>
                <a:ea typeface="Lato"/>
                <a:cs typeface="Lato"/>
                <a:sym typeface="Lato"/>
              </a:rPr>
              <a:t>Career Launchpad!</a:t>
            </a:r>
          </a:p>
        </p:txBody>
      </p:sp>
      <p:sp>
        <p:nvSpPr>
          <p:cNvPr id="7" name="Pentagon 20">
            <a:extLst>
              <a:ext uri="{FF2B5EF4-FFF2-40B4-BE49-F238E27FC236}">
                <a16:creationId xmlns:a16="http://schemas.microsoft.com/office/drawing/2014/main" id="{155A2B88-EE49-425A-8356-042C528D320C}"/>
              </a:ext>
            </a:extLst>
          </p:cNvPr>
          <p:cNvSpPr/>
          <p:nvPr userDrawn="1"/>
        </p:nvSpPr>
        <p:spPr>
          <a:xfrm>
            <a:off x="-2729" y="181055"/>
            <a:ext cx="758663" cy="538608"/>
          </a:xfrm>
          <a:prstGeom prst="homePlat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b="1" dirty="0">
              <a:solidFill>
                <a:schemeClr val="bg1"/>
              </a:solidFill>
              <a:latin typeface="Century Gothic" charset="0"/>
              <a:ea typeface="Century Gothic" charset="0"/>
              <a:cs typeface="Century Gothic" charset="0"/>
            </a:endParaRPr>
          </a:p>
        </p:txBody>
      </p:sp>
      <p:pic>
        <p:nvPicPr>
          <p:cNvPr id="15" name="Graphic 14" descr="Rocket">
            <a:extLst>
              <a:ext uri="{FF2B5EF4-FFF2-40B4-BE49-F238E27FC236}">
                <a16:creationId xmlns:a16="http://schemas.microsoft.com/office/drawing/2014/main" id="{C30F38E6-E78B-4ED1-B102-5E9076CDA294}"/>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27751" y="201369"/>
            <a:ext cx="480249" cy="480249"/>
          </a:xfrm>
          <a:prstGeom prst="rect">
            <a:avLst/>
          </a:prstGeom>
        </p:spPr>
      </p:pic>
    </p:spTree>
    <p:extLst>
      <p:ext uri="{BB962C8B-B14F-4D97-AF65-F5344CB8AC3E}">
        <p14:creationId xmlns:p14="http://schemas.microsoft.com/office/powerpoint/2010/main" val="202557873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9228D22A-6E05-4DD8-8502-91F722E738EC}"/>
              </a:ext>
            </a:extLst>
          </p:cNvPr>
          <p:cNvSpPr/>
          <p:nvPr userDrawn="1"/>
        </p:nvSpPr>
        <p:spPr>
          <a:xfrm>
            <a:off x="0" y="1016000"/>
            <a:ext cx="9144000" cy="586232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5" name="Slide Number Placeholder 1">
            <a:extLst>
              <a:ext uri="{FF2B5EF4-FFF2-40B4-BE49-F238E27FC236}">
                <a16:creationId xmlns:a16="http://schemas.microsoft.com/office/drawing/2014/main" id="{6D63117C-51BB-43E7-BAFD-FB7BC2576F2E}"/>
              </a:ext>
            </a:extLst>
          </p:cNvPr>
          <p:cNvSpPr txBox="1">
            <a:spLocks/>
          </p:cNvSpPr>
          <p:nvPr userDrawn="1"/>
        </p:nvSpPr>
        <p:spPr>
          <a:xfrm>
            <a:off x="6964893" y="6556921"/>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00" dirty="0">
                <a:solidFill>
                  <a:srgbClr val="2D2D2D"/>
                </a:solidFill>
                <a:latin typeface="Century Gothic"/>
                <a:ea typeface="Lato" panose="020F0502020204030203" pitchFamily="34" charset="0"/>
                <a:cs typeface="Century Gothic"/>
              </a:rPr>
              <a:t> ©VotesforColleges2020</a:t>
            </a:r>
          </a:p>
        </p:txBody>
      </p:sp>
      <p:sp>
        <p:nvSpPr>
          <p:cNvPr id="6" name="Text Placeholder 14">
            <a:extLst>
              <a:ext uri="{FF2B5EF4-FFF2-40B4-BE49-F238E27FC236}">
                <a16:creationId xmlns:a16="http://schemas.microsoft.com/office/drawing/2014/main" id="{B126F83D-446D-42C9-9E59-5B1780758BCA}"/>
              </a:ext>
            </a:extLst>
          </p:cNvPr>
          <p:cNvSpPr>
            <a:spLocks noGrp="1"/>
          </p:cNvSpPr>
          <p:nvPr>
            <p:ph type="body" sz="quarter" idx="10"/>
          </p:nvPr>
        </p:nvSpPr>
        <p:spPr>
          <a:xfrm>
            <a:off x="755934" y="181055"/>
            <a:ext cx="7739062" cy="571500"/>
          </a:xfrm>
          <a:prstGeom prst="rect">
            <a:avLst/>
          </a:prstGeom>
        </p:spPr>
        <p:txBody>
          <a:bodyPr anchor="ctr"/>
          <a:lstStyle>
            <a:lvl1pPr marL="0" indent="0">
              <a:buNone/>
              <a:defRPr sz="2500" b="1">
                <a:solidFill>
                  <a:schemeClr val="bg1"/>
                </a:solidFill>
              </a:defRPr>
            </a:lvl1pPr>
            <a:lvl2pPr>
              <a:defRPr sz="2500" b="1">
                <a:solidFill>
                  <a:schemeClr val="bg1"/>
                </a:solidFill>
              </a:defRPr>
            </a:lvl2pPr>
            <a:lvl3pPr>
              <a:defRPr sz="2500" b="1">
                <a:solidFill>
                  <a:schemeClr val="bg1"/>
                </a:solidFill>
              </a:defRPr>
            </a:lvl3pPr>
            <a:lvl4pPr>
              <a:defRPr sz="2500" b="1">
                <a:solidFill>
                  <a:schemeClr val="bg1"/>
                </a:solidFill>
              </a:defRPr>
            </a:lvl4pPr>
            <a:lvl5pPr>
              <a:defRPr sz="2500" b="1">
                <a:solidFill>
                  <a:schemeClr val="bg1"/>
                </a:solidFill>
              </a:defRPr>
            </a:lvl5pPr>
          </a:lstStyle>
          <a:p>
            <a:pPr lvl="0"/>
            <a:r>
              <a:rPr lang="en-US" dirty="0"/>
              <a:t>Click to edit Master text styles</a:t>
            </a:r>
          </a:p>
        </p:txBody>
      </p:sp>
    </p:spTree>
    <p:extLst>
      <p:ext uri="{BB962C8B-B14F-4D97-AF65-F5344CB8AC3E}">
        <p14:creationId xmlns:p14="http://schemas.microsoft.com/office/powerpoint/2010/main" val="365893194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With tick">
    <p:spTree>
      <p:nvGrpSpPr>
        <p:cNvPr id="1" name=""/>
        <p:cNvGrpSpPr/>
        <p:nvPr/>
      </p:nvGrpSpPr>
      <p:grpSpPr>
        <a:xfrm>
          <a:off x="0" y="0"/>
          <a:ext cx="0" cy="0"/>
          <a:chOff x="0" y="0"/>
          <a:chExt cx="0" cy="0"/>
        </a:xfrm>
      </p:grpSpPr>
      <p:sp>
        <p:nvSpPr>
          <p:cNvPr id="4" name="Text Placeholder 2">
            <a:extLst>
              <a:ext uri="{FF2B5EF4-FFF2-40B4-BE49-F238E27FC236}">
                <a16:creationId xmlns:a16="http://schemas.microsoft.com/office/drawing/2014/main" id="{CE2E4906-4E28-4FA0-9CEB-5448120E683C}"/>
              </a:ext>
            </a:extLst>
          </p:cNvPr>
          <p:cNvSpPr>
            <a:spLocks noGrp="1"/>
          </p:cNvSpPr>
          <p:nvPr>
            <p:ph idx="1"/>
          </p:nvPr>
        </p:nvSpPr>
        <p:spPr>
          <a:xfrm>
            <a:off x="457200" y="1600202"/>
            <a:ext cx="8229600" cy="4525963"/>
          </a:xfrm>
          <a:prstGeom prst="rect">
            <a:avLst/>
          </a:prstGeom>
        </p:spPr>
        <p:txBody>
          <a:bodyPr vert="horz" lIns="91440" tIns="45720" rIns="91440" bIns="45720" rtlCol="0">
            <a:normAutofit/>
          </a:bodyPr>
          <a:lstStyle/>
          <a:p>
            <a:pPr lvl="0"/>
            <a:r>
              <a:rPr lang="en-US"/>
              <a:t>Click to edit Master text styles</a:t>
            </a:r>
          </a:p>
        </p:txBody>
      </p:sp>
      <p:sp>
        <p:nvSpPr>
          <p:cNvPr id="6" name="Rectangle 5">
            <a:extLst>
              <a:ext uri="{FF2B5EF4-FFF2-40B4-BE49-F238E27FC236}">
                <a16:creationId xmlns:a16="http://schemas.microsoft.com/office/drawing/2014/main" id="{1F559F53-9EF5-4C0D-9516-067B5850D95C}"/>
              </a:ext>
            </a:extLst>
          </p:cNvPr>
          <p:cNvSpPr/>
          <p:nvPr userDrawn="1"/>
        </p:nvSpPr>
        <p:spPr>
          <a:xfrm>
            <a:off x="0" y="0"/>
            <a:ext cx="9144000" cy="6858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707C17DF-5EF7-444F-A2CF-22FBD0035C00}"/>
              </a:ext>
            </a:extLst>
          </p:cNvPr>
          <p:cNvSpPr/>
          <p:nvPr userDrawn="1"/>
        </p:nvSpPr>
        <p:spPr>
          <a:xfrm>
            <a:off x="0" y="0"/>
            <a:ext cx="9144000" cy="1023729"/>
          </a:xfrm>
          <a:prstGeom prst="rect">
            <a:avLst/>
          </a:prstGeom>
          <a:gradFill flip="none" rotWithShape="1">
            <a:gsLst>
              <a:gs pos="35000">
                <a:srgbClr val="80DBE0"/>
              </a:gs>
              <a:gs pos="65000">
                <a:srgbClr val="DC449E"/>
              </a:gs>
              <a:gs pos="0">
                <a:srgbClr val="42CACA"/>
              </a:gs>
              <a:gs pos="100000">
                <a:srgbClr val="B9196F"/>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a:p>
        </p:txBody>
      </p:sp>
      <p:pic>
        <p:nvPicPr>
          <p:cNvPr id="13" name="Picture 12" descr="A picture containing clock&#10;&#10;Description automatically generated">
            <a:extLst>
              <a:ext uri="{FF2B5EF4-FFF2-40B4-BE49-F238E27FC236}">
                <a16:creationId xmlns:a16="http://schemas.microsoft.com/office/drawing/2014/main" id="{0B8EDE31-1941-429F-A4B7-233F7251BC99}"/>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233788" y="110695"/>
            <a:ext cx="747652" cy="802337"/>
          </a:xfrm>
          <a:prstGeom prst="rect">
            <a:avLst/>
          </a:prstGeom>
        </p:spPr>
      </p:pic>
      <p:sp>
        <p:nvSpPr>
          <p:cNvPr id="14" name="Slide Number Placeholder 1">
            <a:extLst>
              <a:ext uri="{FF2B5EF4-FFF2-40B4-BE49-F238E27FC236}">
                <a16:creationId xmlns:a16="http://schemas.microsoft.com/office/drawing/2014/main" id="{BB91530B-435F-4C0F-AD5E-E5DFF90D2D42}"/>
              </a:ext>
            </a:extLst>
          </p:cNvPr>
          <p:cNvSpPr txBox="1">
            <a:spLocks/>
          </p:cNvSpPr>
          <p:nvPr userDrawn="1"/>
        </p:nvSpPr>
        <p:spPr>
          <a:xfrm>
            <a:off x="6964893" y="6556921"/>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00" dirty="0">
                <a:solidFill>
                  <a:srgbClr val="2D2D2D"/>
                </a:solidFill>
                <a:latin typeface="Century Gothic"/>
                <a:ea typeface="Lato" panose="020F0502020204030203" pitchFamily="34" charset="0"/>
                <a:cs typeface="Century Gothic"/>
              </a:rPr>
              <a:t> ©VotesforColleges2020</a:t>
            </a:r>
          </a:p>
        </p:txBody>
      </p:sp>
      <p:pic>
        <p:nvPicPr>
          <p:cNvPr id="11" name="Graphic 10">
            <a:extLst>
              <a:ext uri="{FF2B5EF4-FFF2-40B4-BE49-F238E27FC236}">
                <a16:creationId xmlns:a16="http://schemas.microsoft.com/office/drawing/2014/main" id="{BAF65913-2AE2-49AD-9695-762C372CE654}"/>
              </a:ext>
            </a:extLst>
          </p:cNvPr>
          <p:cNvPicPr>
            <a:picLocks noChangeAspect="1"/>
          </p:cNvPicPr>
          <p:nvPr userDrawn="1"/>
        </p:nvPicPr>
        <p:blipFill>
          <a:blip r:embed="rId3">
            <a:alphaModFix amt="32000"/>
            <a:extLst>
              <a:ext uri="{96DAC541-7B7A-43D3-8B79-37D633B846F1}">
                <asvg:svgBlip xmlns:asvg="http://schemas.microsoft.com/office/drawing/2016/SVG/main" r:embed="rId4"/>
              </a:ext>
            </a:extLst>
          </a:blip>
          <a:stretch>
            <a:fillRect/>
          </a:stretch>
        </p:blipFill>
        <p:spPr>
          <a:xfrm rot="391057">
            <a:off x="601027" y="-177752"/>
            <a:ext cx="4761052" cy="7474076"/>
          </a:xfrm>
          <a:prstGeom prst="rect">
            <a:avLst/>
          </a:prstGeom>
        </p:spPr>
      </p:pic>
      <p:pic>
        <p:nvPicPr>
          <p:cNvPr id="10" name="Picture 9" descr="A picture containing fence&#10;&#10;Description automatically generated">
            <a:extLst>
              <a:ext uri="{FF2B5EF4-FFF2-40B4-BE49-F238E27FC236}">
                <a16:creationId xmlns:a16="http://schemas.microsoft.com/office/drawing/2014/main" id="{2727C0FB-80FD-4B53-80E7-A724CBA5FDAD}"/>
              </a:ext>
            </a:extLst>
          </p:cNvPr>
          <p:cNvPicPr>
            <a:picLocks noChangeAspect="1"/>
          </p:cNvPicPr>
          <p:nvPr userDrawn="1"/>
        </p:nvPicPr>
        <p:blipFill>
          <a:blip r:embed="rId5">
            <a:alphaModFix amt="50000"/>
          </a:blip>
          <a:stretch>
            <a:fillRect/>
          </a:stretch>
        </p:blipFill>
        <p:spPr>
          <a:xfrm>
            <a:off x="29047" y="-15939"/>
            <a:ext cx="6101081" cy="6913518"/>
          </a:xfrm>
          <a:prstGeom prst="rect">
            <a:avLst/>
          </a:prstGeom>
        </p:spPr>
      </p:pic>
      <p:sp>
        <p:nvSpPr>
          <p:cNvPr id="15" name="Text Placeholder 14">
            <a:extLst>
              <a:ext uri="{FF2B5EF4-FFF2-40B4-BE49-F238E27FC236}">
                <a16:creationId xmlns:a16="http://schemas.microsoft.com/office/drawing/2014/main" id="{E18B6666-79F6-455F-84AB-BD3C1DFE49DB}"/>
              </a:ext>
            </a:extLst>
          </p:cNvPr>
          <p:cNvSpPr>
            <a:spLocks noGrp="1"/>
          </p:cNvSpPr>
          <p:nvPr>
            <p:ph type="body" sz="quarter" idx="10"/>
          </p:nvPr>
        </p:nvSpPr>
        <p:spPr>
          <a:xfrm>
            <a:off x="755934" y="181055"/>
            <a:ext cx="7739062" cy="571500"/>
          </a:xfrm>
          <a:prstGeom prst="rect">
            <a:avLst/>
          </a:prstGeom>
        </p:spPr>
        <p:txBody>
          <a:bodyPr anchor="ctr"/>
          <a:lstStyle>
            <a:lvl1pPr marL="0" indent="0">
              <a:buNone/>
              <a:defRPr sz="2500" b="1">
                <a:solidFill>
                  <a:schemeClr val="bg1"/>
                </a:solidFill>
              </a:defRPr>
            </a:lvl1pPr>
            <a:lvl2pPr>
              <a:defRPr sz="2500" b="1">
                <a:solidFill>
                  <a:schemeClr val="bg1"/>
                </a:solidFill>
              </a:defRPr>
            </a:lvl2pPr>
            <a:lvl3pPr>
              <a:defRPr sz="2500" b="1">
                <a:solidFill>
                  <a:schemeClr val="bg1"/>
                </a:solidFill>
              </a:defRPr>
            </a:lvl3pPr>
            <a:lvl4pPr>
              <a:defRPr sz="2500" b="1">
                <a:solidFill>
                  <a:schemeClr val="bg1"/>
                </a:solidFill>
              </a:defRPr>
            </a:lvl4pPr>
            <a:lvl5pPr>
              <a:defRPr sz="2500" b="1">
                <a:solidFill>
                  <a:schemeClr val="bg1"/>
                </a:solidFill>
              </a:defRPr>
            </a:lvl5pPr>
          </a:lstStyle>
          <a:p>
            <a:pPr lvl="0"/>
            <a:r>
              <a:rPr lang="en-US" dirty="0"/>
              <a:t>Click to edit Master text styles</a:t>
            </a:r>
          </a:p>
        </p:txBody>
      </p:sp>
    </p:spTree>
    <p:extLst>
      <p:ext uri="{BB962C8B-B14F-4D97-AF65-F5344CB8AC3E}">
        <p14:creationId xmlns:p14="http://schemas.microsoft.com/office/powerpoint/2010/main" val="139393140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lour backgroun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9A94970-0746-43EA-A37A-84F303FDBFBA}"/>
              </a:ext>
            </a:extLst>
          </p:cNvPr>
          <p:cNvSpPr/>
          <p:nvPr userDrawn="1"/>
        </p:nvSpPr>
        <p:spPr>
          <a:xfrm flipH="1">
            <a:off x="-8" y="1023730"/>
            <a:ext cx="9143999" cy="5834270"/>
          </a:xfrm>
          <a:prstGeom prst="rect">
            <a:avLst/>
          </a:prstGeom>
          <a:gradFill flip="none" rotWithShape="1">
            <a:gsLst>
              <a:gs pos="35000">
                <a:srgbClr val="80DBE0">
                  <a:alpha val="29000"/>
                </a:srgbClr>
              </a:gs>
              <a:gs pos="65000">
                <a:srgbClr val="DC449E">
                  <a:alpha val="29000"/>
                </a:srgbClr>
              </a:gs>
              <a:gs pos="0">
                <a:srgbClr val="42CACA">
                  <a:alpha val="29000"/>
                </a:srgbClr>
              </a:gs>
              <a:gs pos="100000">
                <a:srgbClr val="B9196F">
                  <a:alpha val="29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a:p>
        </p:txBody>
      </p:sp>
    </p:spTree>
    <p:extLst>
      <p:ext uri="{BB962C8B-B14F-4D97-AF65-F5344CB8AC3E}">
        <p14:creationId xmlns:p14="http://schemas.microsoft.com/office/powerpoint/2010/main" val="74756396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15">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5B6E2F9-3C24-4917-A1EA-BE46C33E7983}"/>
              </a:ext>
            </a:extLst>
          </p:cNvPr>
          <p:cNvSpPr/>
          <p:nvPr userDrawn="1"/>
        </p:nvSpPr>
        <p:spPr>
          <a:xfrm>
            <a:off x="0" y="1016000"/>
            <a:ext cx="9144000" cy="5842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C8B637A4-1970-47EE-A592-C048755F2701}"/>
              </a:ext>
            </a:extLst>
          </p:cNvPr>
          <p:cNvSpPr/>
          <p:nvPr userDrawn="1"/>
        </p:nvSpPr>
        <p:spPr>
          <a:xfrm>
            <a:off x="0" y="32729"/>
            <a:ext cx="9144000" cy="979595"/>
          </a:xfrm>
          <a:prstGeom prst="rect">
            <a:avLst/>
          </a:prstGeom>
          <a:gradFill flip="none" rotWithShape="1">
            <a:gsLst>
              <a:gs pos="0">
                <a:schemeClr val="accent1"/>
              </a:gs>
              <a:gs pos="100000">
                <a:schemeClr val="bg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a:p>
        </p:txBody>
      </p:sp>
      <p:sp>
        <p:nvSpPr>
          <p:cNvPr id="14" name="Rectangle 13">
            <a:extLst>
              <a:ext uri="{FF2B5EF4-FFF2-40B4-BE49-F238E27FC236}">
                <a16:creationId xmlns:a16="http://schemas.microsoft.com/office/drawing/2014/main" id="{CC386B65-C29E-45C9-8D37-0A90B15A6E34}"/>
              </a:ext>
            </a:extLst>
          </p:cNvPr>
          <p:cNvSpPr/>
          <p:nvPr userDrawn="1"/>
        </p:nvSpPr>
        <p:spPr>
          <a:xfrm>
            <a:off x="0" y="-5115"/>
            <a:ext cx="9144000" cy="1023729"/>
          </a:xfrm>
          <a:prstGeom prst="rect">
            <a:avLst/>
          </a:prstGeom>
          <a:gradFill flip="none" rotWithShape="1">
            <a:gsLst>
              <a:gs pos="35000">
                <a:srgbClr val="80DBE0"/>
              </a:gs>
              <a:gs pos="65000">
                <a:srgbClr val="DC449E"/>
              </a:gs>
              <a:gs pos="0">
                <a:srgbClr val="42CACA"/>
              </a:gs>
              <a:gs pos="100000">
                <a:srgbClr val="B9196F"/>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a:p>
        </p:txBody>
      </p:sp>
      <p:pic>
        <p:nvPicPr>
          <p:cNvPr id="15" name="Picture 14" descr="A picture containing clock&#10;&#10;Description automatically generated">
            <a:extLst>
              <a:ext uri="{FF2B5EF4-FFF2-40B4-BE49-F238E27FC236}">
                <a16:creationId xmlns:a16="http://schemas.microsoft.com/office/drawing/2014/main" id="{E8180B44-D962-491C-902F-EB2FF9066624}"/>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233788" y="105580"/>
            <a:ext cx="747652" cy="802337"/>
          </a:xfrm>
          <a:prstGeom prst="rect">
            <a:avLst/>
          </a:prstGeom>
        </p:spPr>
      </p:pic>
      <p:pic>
        <p:nvPicPr>
          <p:cNvPr id="10" name="Picture 9" descr="A picture containing fence&#10;&#10;Description automatically generated">
            <a:extLst>
              <a:ext uri="{FF2B5EF4-FFF2-40B4-BE49-F238E27FC236}">
                <a16:creationId xmlns:a16="http://schemas.microsoft.com/office/drawing/2014/main" id="{2727C0FB-80FD-4B53-80E7-A724CBA5FDAD}"/>
              </a:ext>
            </a:extLst>
          </p:cNvPr>
          <p:cNvPicPr>
            <a:picLocks noChangeAspect="1"/>
          </p:cNvPicPr>
          <p:nvPr userDrawn="1"/>
        </p:nvPicPr>
        <p:blipFill>
          <a:blip r:embed="rId3">
            <a:alphaModFix amt="50000"/>
          </a:blip>
          <a:stretch>
            <a:fillRect/>
          </a:stretch>
        </p:blipFill>
        <p:spPr>
          <a:xfrm>
            <a:off x="29047" y="-15939"/>
            <a:ext cx="6101081" cy="6913518"/>
          </a:xfrm>
          <a:prstGeom prst="rect">
            <a:avLst/>
          </a:prstGeom>
        </p:spPr>
      </p:pic>
      <p:pic>
        <p:nvPicPr>
          <p:cNvPr id="11" name="Graphic 10">
            <a:extLst>
              <a:ext uri="{FF2B5EF4-FFF2-40B4-BE49-F238E27FC236}">
                <a16:creationId xmlns:a16="http://schemas.microsoft.com/office/drawing/2014/main" id="{BAF65913-2AE2-49AD-9695-762C372CE654}"/>
              </a:ext>
            </a:extLst>
          </p:cNvPr>
          <p:cNvPicPr>
            <a:picLocks noChangeAspect="1"/>
          </p:cNvPicPr>
          <p:nvPr userDrawn="1"/>
        </p:nvPicPr>
        <p:blipFill>
          <a:blip r:embed="rId4">
            <a:alphaModFix amt="32000"/>
            <a:extLst>
              <a:ext uri="{96DAC541-7B7A-43D3-8B79-37D633B846F1}">
                <asvg:svgBlip xmlns:asvg="http://schemas.microsoft.com/office/drawing/2016/SVG/main" r:embed="rId5"/>
              </a:ext>
            </a:extLst>
          </a:blip>
          <a:stretch>
            <a:fillRect/>
          </a:stretch>
        </p:blipFill>
        <p:spPr>
          <a:xfrm rot="391057">
            <a:off x="601027" y="-177752"/>
            <a:ext cx="4761052" cy="7474076"/>
          </a:xfrm>
          <a:prstGeom prst="rect">
            <a:avLst/>
          </a:prstGeom>
        </p:spPr>
      </p:pic>
      <p:sp>
        <p:nvSpPr>
          <p:cNvPr id="16" name="Shape 96">
            <a:extLst>
              <a:ext uri="{FF2B5EF4-FFF2-40B4-BE49-F238E27FC236}">
                <a16:creationId xmlns:a16="http://schemas.microsoft.com/office/drawing/2014/main" id="{BF86A7D8-F04F-4B10-98C0-A60509CF5E5C}"/>
              </a:ext>
            </a:extLst>
          </p:cNvPr>
          <p:cNvSpPr txBox="1">
            <a:spLocks/>
          </p:cNvSpPr>
          <p:nvPr userDrawn="1"/>
        </p:nvSpPr>
        <p:spPr>
          <a:xfrm>
            <a:off x="4572000" y="2987994"/>
            <a:ext cx="4174405" cy="1080120"/>
          </a:xfrm>
          <a:prstGeom prst="rect">
            <a:avLst/>
          </a:prstGeom>
          <a:noFill/>
          <a:ln>
            <a:noFill/>
          </a:ln>
        </p:spPr>
        <p:txBody>
          <a:bodyPr vert="horz" lIns="91425" tIns="45700" rIns="91425" bIns="45700" rtlCol="0" anchor="t" anchorCtr="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lnSpc>
                <a:spcPct val="150000"/>
              </a:lnSpc>
              <a:spcBef>
                <a:spcPts val="0"/>
              </a:spcBef>
              <a:buClr>
                <a:srgbClr val="97E8D7"/>
              </a:buClr>
              <a:buSzPct val="25000"/>
              <a:buFont typeface="Arial"/>
              <a:buNone/>
            </a:pPr>
            <a:r>
              <a:rPr lang="en-GB" sz="4400" b="1" dirty="0">
                <a:solidFill>
                  <a:srgbClr val="BB0F70"/>
                </a:solidFill>
                <a:latin typeface="Century Gothic" panose="020B0502020202020204" pitchFamily="34" charset="0"/>
                <a:ea typeface="Lato"/>
                <a:cs typeface="Lato"/>
                <a:sym typeface="Lato"/>
              </a:rPr>
              <a:t>15 minutes</a:t>
            </a:r>
          </a:p>
        </p:txBody>
      </p:sp>
      <p:pic>
        <p:nvPicPr>
          <p:cNvPr id="5" name="Picture 4" descr="A picture containing drawing&#10;&#10;Description automatically generated">
            <a:extLst>
              <a:ext uri="{FF2B5EF4-FFF2-40B4-BE49-F238E27FC236}">
                <a16:creationId xmlns:a16="http://schemas.microsoft.com/office/drawing/2014/main" id="{33120C93-0DA9-4A26-9FEE-19F7C470C93D}"/>
              </a:ext>
            </a:extLst>
          </p:cNvPr>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221271" y="2372152"/>
            <a:ext cx="8768836" cy="1251176"/>
          </a:xfrm>
          <a:prstGeom prst="rect">
            <a:avLst/>
          </a:prstGeom>
        </p:spPr>
      </p:pic>
      <p:sp>
        <p:nvSpPr>
          <p:cNvPr id="20" name="Slide Number Placeholder 1">
            <a:extLst>
              <a:ext uri="{FF2B5EF4-FFF2-40B4-BE49-F238E27FC236}">
                <a16:creationId xmlns:a16="http://schemas.microsoft.com/office/drawing/2014/main" id="{947F85BC-4FC9-4675-A97B-24E25F3A1A16}"/>
              </a:ext>
            </a:extLst>
          </p:cNvPr>
          <p:cNvSpPr txBox="1">
            <a:spLocks/>
          </p:cNvSpPr>
          <p:nvPr userDrawn="1"/>
        </p:nvSpPr>
        <p:spPr>
          <a:xfrm>
            <a:off x="6964893" y="6556921"/>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00" dirty="0">
                <a:solidFill>
                  <a:srgbClr val="2D2D2D"/>
                </a:solidFill>
                <a:latin typeface="Century Gothic"/>
                <a:ea typeface="Lato" panose="020F0502020204030203" pitchFamily="34" charset="0"/>
                <a:cs typeface="Century Gothic"/>
              </a:rPr>
              <a:t> ©VotesforColleges2020</a:t>
            </a:r>
          </a:p>
        </p:txBody>
      </p:sp>
      <p:pic>
        <p:nvPicPr>
          <p:cNvPr id="17" name="Picture 16" descr="A picture containing shirt&#10;&#10;Description automatically generated">
            <a:extLst>
              <a:ext uri="{FF2B5EF4-FFF2-40B4-BE49-F238E27FC236}">
                <a16:creationId xmlns:a16="http://schemas.microsoft.com/office/drawing/2014/main" id="{772346FB-6F04-4B2F-A445-0762B5B55119}"/>
              </a:ext>
            </a:extLst>
          </p:cNvPr>
          <p:cNvPicPr>
            <a:picLocks noChangeAspect="1"/>
          </p:cNvPicPr>
          <p:nvPr userDrawn="1"/>
        </p:nvPicPr>
        <p:blipFill>
          <a:blip r:embed="rId7" cstate="print">
            <a:extLst>
              <a:ext uri="{28A0092B-C50C-407E-A947-70E740481C1C}">
                <a14:useLocalDpi xmlns:a14="http://schemas.microsoft.com/office/drawing/2010/main"/>
              </a:ext>
            </a:extLst>
          </a:blip>
          <a:stretch>
            <a:fillRect/>
          </a:stretch>
        </p:blipFill>
        <p:spPr>
          <a:xfrm>
            <a:off x="313246" y="5372645"/>
            <a:ext cx="1202972" cy="1155506"/>
          </a:xfrm>
          <a:prstGeom prst="rect">
            <a:avLst/>
          </a:prstGeom>
        </p:spPr>
      </p:pic>
      <p:pic>
        <p:nvPicPr>
          <p:cNvPr id="18" name="Picture 17" descr="A picture containing clock, meter, light&#10;&#10;Description automatically generated">
            <a:extLst>
              <a:ext uri="{FF2B5EF4-FFF2-40B4-BE49-F238E27FC236}">
                <a16:creationId xmlns:a16="http://schemas.microsoft.com/office/drawing/2014/main" id="{18A4D63C-75B3-4F08-8A31-9BEF0995A724}"/>
              </a:ext>
            </a:extLst>
          </p:cNvPr>
          <p:cNvPicPr>
            <a:picLocks noChangeAspect="1"/>
          </p:cNvPicPr>
          <p:nvPr userDrawn="1"/>
        </p:nvPicPr>
        <p:blipFill>
          <a:blip r:embed="rId8" cstate="print">
            <a:extLst>
              <a:ext uri="{28A0092B-C50C-407E-A947-70E740481C1C}">
                <a14:useLocalDpi xmlns:a14="http://schemas.microsoft.com/office/drawing/2010/main"/>
              </a:ext>
            </a:extLst>
          </a:blip>
          <a:stretch>
            <a:fillRect/>
          </a:stretch>
        </p:blipFill>
        <p:spPr>
          <a:xfrm>
            <a:off x="2348705" y="5390445"/>
            <a:ext cx="1056123" cy="1137706"/>
          </a:xfrm>
          <a:prstGeom prst="rect">
            <a:avLst/>
          </a:prstGeom>
        </p:spPr>
      </p:pic>
      <p:pic>
        <p:nvPicPr>
          <p:cNvPr id="19" name="Picture 18" descr="A picture containing clock, television&#10;&#10;Description automatically generated">
            <a:extLst>
              <a:ext uri="{FF2B5EF4-FFF2-40B4-BE49-F238E27FC236}">
                <a16:creationId xmlns:a16="http://schemas.microsoft.com/office/drawing/2014/main" id="{DE9334C8-89EB-4ED6-8712-3FB62AEA1512}"/>
              </a:ext>
            </a:extLst>
          </p:cNvPr>
          <p:cNvPicPr>
            <a:picLocks noChangeAspect="1"/>
          </p:cNvPicPr>
          <p:nvPr userDrawn="1"/>
        </p:nvPicPr>
        <p:blipFill>
          <a:blip r:embed="rId9" cstate="print">
            <a:extLst>
              <a:ext uri="{28A0092B-C50C-407E-A947-70E740481C1C}">
                <a14:useLocalDpi xmlns:a14="http://schemas.microsoft.com/office/drawing/2010/main"/>
              </a:ext>
            </a:extLst>
          </a:blip>
          <a:stretch>
            <a:fillRect/>
          </a:stretch>
        </p:blipFill>
        <p:spPr>
          <a:xfrm>
            <a:off x="4237315" y="5405278"/>
            <a:ext cx="913725" cy="1122873"/>
          </a:xfrm>
          <a:prstGeom prst="rect">
            <a:avLst/>
          </a:prstGeom>
        </p:spPr>
      </p:pic>
    </p:spTree>
    <p:extLst>
      <p:ext uri="{BB962C8B-B14F-4D97-AF65-F5344CB8AC3E}">
        <p14:creationId xmlns:p14="http://schemas.microsoft.com/office/powerpoint/2010/main" val="19653353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lour Backgroun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110B5C7A-E13B-4351-9463-CCDA5F3C1A5F}"/>
              </a:ext>
            </a:extLst>
          </p:cNvPr>
          <p:cNvSpPr/>
          <p:nvPr userDrawn="1"/>
        </p:nvSpPr>
        <p:spPr>
          <a:xfrm flipH="1">
            <a:off x="0" y="913033"/>
            <a:ext cx="9144000" cy="5944967"/>
          </a:xfrm>
          <a:prstGeom prst="rect">
            <a:avLst/>
          </a:prstGeom>
          <a:gradFill flip="none" rotWithShape="1">
            <a:gsLst>
              <a:gs pos="100000">
                <a:srgbClr val="EF3340">
                  <a:alpha val="23000"/>
                </a:srgbClr>
              </a:gs>
              <a:gs pos="75000">
                <a:schemeClr val="accent2">
                  <a:alpha val="23000"/>
                </a:schemeClr>
              </a:gs>
              <a:gs pos="25000">
                <a:srgbClr val="80A0F2">
                  <a:alpha val="23000"/>
                </a:srgbClr>
              </a:gs>
              <a:gs pos="0">
                <a:schemeClr val="tx2">
                  <a:alpha val="23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a:p>
        </p:txBody>
      </p:sp>
      <p:sp>
        <p:nvSpPr>
          <p:cNvPr id="13" name="Rectangle 12">
            <a:extLst>
              <a:ext uri="{FF2B5EF4-FFF2-40B4-BE49-F238E27FC236}">
                <a16:creationId xmlns:a16="http://schemas.microsoft.com/office/drawing/2014/main" id="{8101128A-20BC-45C5-A361-EC630988330F}"/>
              </a:ext>
            </a:extLst>
          </p:cNvPr>
          <p:cNvSpPr/>
          <p:nvPr userDrawn="1"/>
        </p:nvSpPr>
        <p:spPr>
          <a:xfrm>
            <a:off x="0" y="0"/>
            <a:ext cx="9144000" cy="1023729"/>
          </a:xfrm>
          <a:prstGeom prst="rect">
            <a:avLst/>
          </a:prstGeom>
          <a:gradFill flip="none" rotWithShape="1">
            <a:gsLst>
              <a:gs pos="100000">
                <a:srgbClr val="EF3340"/>
              </a:gs>
              <a:gs pos="96000">
                <a:schemeClr val="accent2"/>
              </a:gs>
              <a:gs pos="24800">
                <a:srgbClr val="80A0F2"/>
              </a:gs>
              <a:gs pos="0">
                <a:schemeClr val="tx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a:p>
        </p:txBody>
      </p:sp>
      <p:pic>
        <p:nvPicPr>
          <p:cNvPr id="10" name="Picture 9" descr="A picture containing fence&#10;&#10;Description automatically generated">
            <a:extLst>
              <a:ext uri="{FF2B5EF4-FFF2-40B4-BE49-F238E27FC236}">
                <a16:creationId xmlns:a16="http://schemas.microsoft.com/office/drawing/2014/main" id="{D99DAFC6-96F6-4850-B518-0CC863F03CCA}"/>
              </a:ext>
            </a:extLst>
          </p:cNvPr>
          <p:cNvPicPr>
            <a:picLocks noChangeAspect="1"/>
          </p:cNvPicPr>
          <p:nvPr userDrawn="1"/>
        </p:nvPicPr>
        <p:blipFill>
          <a:blip r:embed="rId2">
            <a:alphaModFix amt="50000"/>
          </a:blip>
          <a:stretch>
            <a:fillRect/>
          </a:stretch>
        </p:blipFill>
        <p:spPr>
          <a:xfrm>
            <a:off x="29047" y="-15939"/>
            <a:ext cx="6101081" cy="6913518"/>
          </a:xfrm>
          <a:prstGeom prst="rect">
            <a:avLst/>
          </a:prstGeom>
        </p:spPr>
      </p:pic>
      <p:pic>
        <p:nvPicPr>
          <p:cNvPr id="9" name="Graphic 8">
            <a:extLst>
              <a:ext uri="{FF2B5EF4-FFF2-40B4-BE49-F238E27FC236}">
                <a16:creationId xmlns:a16="http://schemas.microsoft.com/office/drawing/2014/main" id="{ED5C4AA3-023E-46E3-AA17-EED00DE188CA}"/>
              </a:ext>
            </a:extLst>
          </p:cNvPr>
          <p:cNvPicPr>
            <a:picLocks noChangeAspect="1"/>
          </p:cNvPicPr>
          <p:nvPr userDrawn="1"/>
        </p:nvPicPr>
        <p:blipFill>
          <a:blip r:embed="rId3">
            <a:alphaModFix amt="32000"/>
            <a:extLst>
              <a:ext uri="{96DAC541-7B7A-43D3-8B79-37D633B846F1}">
                <asvg:svgBlip xmlns:asvg="http://schemas.microsoft.com/office/drawing/2016/SVG/main" r:embed="rId4"/>
              </a:ext>
            </a:extLst>
          </a:blip>
          <a:stretch>
            <a:fillRect/>
          </a:stretch>
        </p:blipFill>
        <p:spPr>
          <a:xfrm rot="391057">
            <a:off x="601027" y="-177752"/>
            <a:ext cx="4761052" cy="7474076"/>
          </a:xfrm>
          <a:prstGeom prst="rect">
            <a:avLst/>
          </a:prstGeom>
        </p:spPr>
      </p:pic>
      <p:sp>
        <p:nvSpPr>
          <p:cNvPr id="11" name="Slide Number Placeholder 1">
            <a:extLst>
              <a:ext uri="{FF2B5EF4-FFF2-40B4-BE49-F238E27FC236}">
                <a16:creationId xmlns:a16="http://schemas.microsoft.com/office/drawing/2014/main" id="{3C06115C-17EE-4BBE-90AF-0972C845F1CF}"/>
              </a:ext>
            </a:extLst>
          </p:cNvPr>
          <p:cNvSpPr txBox="1">
            <a:spLocks/>
          </p:cNvSpPr>
          <p:nvPr userDrawn="1"/>
        </p:nvSpPr>
        <p:spPr>
          <a:xfrm>
            <a:off x="6964893" y="6556921"/>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00" dirty="0">
                <a:solidFill>
                  <a:srgbClr val="2D2D2D"/>
                </a:solidFill>
                <a:latin typeface="Century Gothic"/>
                <a:ea typeface="Lato" panose="020F0502020204030203" pitchFamily="34" charset="0"/>
                <a:cs typeface="Century Gothic"/>
              </a:rPr>
              <a:t> ©VotesforSchools2020</a:t>
            </a:r>
          </a:p>
        </p:txBody>
      </p:sp>
      <p:pic>
        <p:nvPicPr>
          <p:cNvPr id="14" name="Picture 13" descr="A picture containing clock&#10;&#10;Description automatically generated">
            <a:extLst>
              <a:ext uri="{FF2B5EF4-FFF2-40B4-BE49-F238E27FC236}">
                <a16:creationId xmlns:a16="http://schemas.microsoft.com/office/drawing/2014/main" id="{3501248F-972F-43E0-AC4E-A224AA95A761}"/>
              </a:ext>
            </a:extLst>
          </p:cNvPr>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8233788" y="110696"/>
            <a:ext cx="747652" cy="802337"/>
          </a:xfrm>
          <a:prstGeom prst="rect">
            <a:avLst/>
          </a:prstGeom>
        </p:spPr>
      </p:pic>
    </p:spTree>
    <p:extLst>
      <p:ext uri="{BB962C8B-B14F-4D97-AF65-F5344CB8AC3E}">
        <p14:creationId xmlns:p14="http://schemas.microsoft.com/office/powerpoint/2010/main" val="240062067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45">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F559F53-9EF5-4C0D-9516-067B5850D95C}"/>
              </a:ext>
            </a:extLst>
          </p:cNvPr>
          <p:cNvSpPr/>
          <p:nvPr userDrawn="1"/>
        </p:nvSpPr>
        <p:spPr>
          <a:xfrm>
            <a:off x="0" y="0"/>
            <a:ext cx="9144000" cy="6858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C8B637A4-1970-47EE-A592-C048755F2701}"/>
              </a:ext>
            </a:extLst>
          </p:cNvPr>
          <p:cNvSpPr/>
          <p:nvPr userDrawn="1"/>
        </p:nvSpPr>
        <p:spPr>
          <a:xfrm>
            <a:off x="0" y="32729"/>
            <a:ext cx="9144000" cy="991001"/>
          </a:xfrm>
          <a:prstGeom prst="rect">
            <a:avLst/>
          </a:prstGeom>
          <a:gradFill flip="none" rotWithShape="1">
            <a:gsLst>
              <a:gs pos="0">
                <a:schemeClr val="accent1"/>
              </a:gs>
              <a:gs pos="100000">
                <a:schemeClr val="bg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a:p>
        </p:txBody>
      </p:sp>
      <p:sp>
        <p:nvSpPr>
          <p:cNvPr id="12" name="Rectangle 11">
            <a:extLst>
              <a:ext uri="{FF2B5EF4-FFF2-40B4-BE49-F238E27FC236}">
                <a16:creationId xmlns:a16="http://schemas.microsoft.com/office/drawing/2014/main" id="{5BDA2937-99E9-4B02-8250-0DDC816C11A9}"/>
              </a:ext>
            </a:extLst>
          </p:cNvPr>
          <p:cNvSpPr/>
          <p:nvPr userDrawn="1"/>
        </p:nvSpPr>
        <p:spPr>
          <a:xfrm>
            <a:off x="0" y="0"/>
            <a:ext cx="9144000" cy="1023729"/>
          </a:xfrm>
          <a:prstGeom prst="rect">
            <a:avLst/>
          </a:prstGeom>
          <a:gradFill flip="none" rotWithShape="1">
            <a:gsLst>
              <a:gs pos="35000">
                <a:srgbClr val="80DBE0"/>
              </a:gs>
              <a:gs pos="65000">
                <a:srgbClr val="DC449E"/>
              </a:gs>
              <a:gs pos="0">
                <a:srgbClr val="42CACA"/>
              </a:gs>
              <a:gs pos="100000">
                <a:srgbClr val="B9196F"/>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a:p>
        </p:txBody>
      </p:sp>
      <p:pic>
        <p:nvPicPr>
          <p:cNvPr id="14" name="Picture 13" descr="A picture containing clock&#10;&#10;Description automatically generated">
            <a:extLst>
              <a:ext uri="{FF2B5EF4-FFF2-40B4-BE49-F238E27FC236}">
                <a16:creationId xmlns:a16="http://schemas.microsoft.com/office/drawing/2014/main" id="{7CED399E-AECD-422F-96BA-911E59C44166}"/>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233788" y="110695"/>
            <a:ext cx="747652" cy="802337"/>
          </a:xfrm>
          <a:prstGeom prst="rect">
            <a:avLst/>
          </a:prstGeom>
        </p:spPr>
      </p:pic>
      <p:pic>
        <p:nvPicPr>
          <p:cNvPr id="10" name="Picture 9" descr="A picture containing fence&#10;&#10;Description automatically generated">
            <a:extLst>
              <a:ext uri="{FF2B5EF4-FFF2-40B4-BE49-F238E27FC236}">
                <a16:creationId xmlns:a16="http://schemas.microsoft.com/office/drawing/2014/main" id="{2727C0FB-80FD-4B53-80E7-A724CBA5FDAD}"/>
              </a:ext>
            </a:extLst>
          </p:cNvPr>
          <p:cNvPicPr>
            <a:picLocks noChangeAspect="1"/>
          </p:cNvPicPr>
          <p:nvPr userDrawn="1"/>
        </p:nvPicPr>
        <p:blipFill>
          <a:blip r:embed="rId3">
            <a:alphaModFix amt="50000"/>
          </a:blip>
          <a:stretch>
            <a:fillRect/>
          </a:stretch>
        </p:blipFill>
        <p:spPr>
          <a:xfrm>
            <a:off x="29047" y="-15939"/>
            <a:ext cx="6101081" cy="6913518"/>
          </a:xfrm>
          <a:prstGeom prst="rect">
            <a:avLst/>
          </a:prstGeom>
        </p:spPr>
      </p:pic>
      <p:pic>
        <p:nvPicPr>
          <p:cNvPr id="11" name="Graphic 10">
            <a:extLst>
              <a:ext uri="{FF2B5EF4-FFF2-40B4-BE49-F238E27FC236}">
                <a16:creationId xmlns:a16="http://schemas.microsoft.com/office/drawing/2014/main" id="{BAF65913-2AE2-49AD-9695-762C372CE654}"/>
              </a:ext>
            </a:extLst>
          </p:cNvPr>
          <p:cNvPicPr>
            <a:picLocks noChangeAspect="1"/>
          </p:cNvPicPr>
          <p:nvPr userDrawn="1"/>
        </p:nvPicPr>
        <p:blipFill>
          <a:blip r:embed="rId4">
            <a:alphaModFix amt="32000"/>
            <a:extLst>
              <a:ext uri="{96DAC541-7B7A-43D3-8B79-37D633B846F1}">
                <asvg:svgBlip xmlns:asvg="http://schemas.microsoft.com/office/drawing/2016/SVG/main" r:embed="rId5"/>
              </a:ext>
            </a:extLst>
          </a:blip>
          <a:stretch>
            <a:fillRect/>
          </a:stretch>
        </p:blipFill>
        <p:spPr>
          <a:xfrm rot="391057">
            <a:off x="601027" y="-177752"/>
            <a:ext cx="4761052" cy="7474076"/>
          </a:xfrm>
          <a:prstGeom prst="rect">
            <a:avLst/>
          </a:prstGeom>
        </p:spPr>
      </p:pic>
      <p:sp>
        <p:nvSpPr>
          <p:cNvPr id="2" name="Shape 96">
            <a:extLst>
              <a:ext uri="{FF2B5EF4-FFF2-40B4-BE49-F238E27FC236}">
                <a16:creationId xmlns:a16="http://schemas.microsoft.com/office/drawing/2014/main" id="{E4DC75B5-26DC-4AA5-9C2B-DB3C93EAF449}"/>
              </a:ext>
            </a:extLst>
          </p:cNvPr>
          <p:cNvSpPr txBox="1">
            <a:spLocks/>
          </p:cNvSpPr>
          <p:nvPr userDrawn="1"/>
        </p:nvSpPr>
        <p:spPr>
          <a:xfrm>
            <a:off x="4572000" y="2987994"/>
            <a:ext cx="4174405" cy="1080120"/>
          </a:xfrm>
          <a:prstGeom prst="rect">
            <a:avLst/>
          </a:prstGeom>
          <a:noFill/>
          <a:ln>
            <a:noFill/>
          </a:ln>
        </p:spPr>
        <p:txBody>
          <a:bodyPr vert="horz" lIns="91425" tIns="45700" rIns="91425" bIns="45700" rtlCol="0" anchor="t" anchorCtr="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lnSpc>
                <a:spcPct val="150000"/>
              </a:lnSpc>
              <a:spcBef>
                <a:spcPts val="0"/>
              </a:spcBef>
              <a:buClr>
                <a:srgbClr val="97E8D7"/>
              </a:buClr>
              <a:buSzPct val="25000"/>
              <a:buFont typeface="Arial"/>
              <a:buNone/>
            </a:pPr>
            <a:r>
              <a:rPr lang="en-GB" sz="4400" b="1" dirty="0">
                <a:solidFill>
                  <a:srgbClr val="BB0F70"/>
                </a:solidFill>
                <a:latin typeface="Century Gothic" panose="020B0502020202020204" pitchFamily="34" charset="0"/>
                <a:ea typeface="Lato"/>
                <a:cs typeface="Lato"/>
                <a:sym typeface="Lato"/>
              </a:rPr>
              <a:t>45 minutes</a:t>
            </a:r>
          </a:p>
        </p:txBody>
      </p:sp>
      <p:pic>
        <p:nvPicPr>
          <p:cNvPr id="3" name="Picture 2" descr="A picture containing drawing&#10;&#10;Description automatically generated">
            <a:extLst>
              <a:ext uri="{FF2B5EF4-FFF2-40B4-BE49-F238E27FC236}">
                <a16:creationId xmlns:a16="http://schemas.microsoft.com/office/drawing/2014/main" id="{8FB5F507-59C8-4349-ACFA-C5271E6ECFD7}"/>
              </a:ext>
            </a:extLst>
          </p:cNvPr>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221271" y="2372152"/>
            <a:ext cx="8768836" cy="1251176"/>
          </a:xfrm>
          <a:prstGeom prst="rect">
            <a:avLst/>
          </a:prstGeom>
        </p:spPr>
      </p:pic>
      <p:sp>
        <p:nvSpPr>
          <p:cNvPr id="18" name="Slide Number Placeholder 1">
            <a:extLst>
              <a:ext uri="{FF2B5EF4-FFF2-40B4-BE49-F238E27FC236}">
                <a16:creationId xmlns:a16="http://schemas.microsoft.com/office/drawing/2014/main" id="{590C37AF-05D7-4ECC-B6F4-6494347FD917}"/>
              </a:ext>
            </a:extLst>
          </p:cNvPr>
          <p:cNvSpPr txBox="1">
            <a:spLocks/>
          </p:cNvSpPr>
          <p:nvPr userDrawn="1"/>
        </p:nvSpPr>
        <p:spPr>
          <a:xfrm>
            <a:off x="6964893" y="6556921"/>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00" dirty="0">
                <a:solidFill>
                  <a:srgbClr val="2D2D2D"/>
                </a:solidFill>
                <a:latin typeface="Century Gothic"/>
                <a:ea typeface="Lato" panose="020F0502020204030203" pitchFamily="34" charset="0"/>
                <a:cs typeface="Century Gothic"/>
              </a:rPr>
              <a:t> ©VotesforColleges2020</a:t>
            </a:r>
          </a:p>
        </p:txBody>
      </p:sp>
      <p:pic>
        <p:nvPicPr>
          <p:cNvPr id="15" name="Picture 14" descr="A picture containing shirt&#10;&#10;Description automatically generated">
            <a:extLst>
              <a:ext uri="{FF2B5EF4-FFF2-40B4-BE49-F238E27FC236}">
                <a16:creationId xmlns:a16="http://schemas.microsoft.com/office/drawing/2014/main" id="{768939A9-1116-4C61-8A51-0E1E83330356}"/>
              </a:ext>
            </a:extLst>
          </p:cNvPr>
          <p:cNvPicPr>
            <a:picLocks noChangeAspect="1"/>
          </p:cNvPicPr>
          <p:nvPr userDrawn="1"/>
        </p:nvPicPr>
        <p:blipFill>
          <a:blip r:embed="rId7" cstate="print">
            <a:extLst>
              <a:ext uri="{28A0092B-C50C-407E-A947-70E740481C1C}">
                <a14:useLocalDpi xmlns:a14="http://schemas.microsoft.com/office/drawing/2010/main"/>
              </a:ext>
            </a:extLst>
          </a:blip>
          <a:stretch>
            <a:fillRect/>
          </a:stretch>
        </p:blipFill>
        <p:spPr>
          <a:xfrm>
            <a:off x="313246" y="5372645"/>
            <a:ext cx="1202972" cy="1155506"/>
          </a:xfrm>
          <a:prstGeom prst="rect">
            <a:avLst/>
          </a:prstGeom>
        </p:spPr>
      </p:pic>
      <p:pic>
        <p:nvPicPr>
          <p:cNvPr id="16" name="Picture 15" descr="A picture containing clock, meter, light&#10;&#10;Description automatically generated">
            <a:extLst>
              <a:ext uri="{FF2B5EF4-FFF2-40B4-BE49-F238E27FC236}">
                <a16:creationId xmlns:a16="http://schemas.microsoft.com/office/drawing/2014/main" id="{52393EEF-950C-4828-9717-3AAF141A47E1}"/>
              </a:ext>
            </a:extLst>
          </p:cNvPr>
          <p:cNvPicPr>
            <a:picLocks noChangeAspect="1"/>
          </p:cNvPicPr>
          <p:nvPr userDrawn="1"/>
        </p:nvPicPr>
        <p:blipFill>
          <a:blip r:embed="rId8" cstate="print">
            <a:extLst>
              <a:ext uri="{28A0092B-C50C-407E-A947-70E740481C1C}">
                <a14:useLocalDpi xmlns:a14="http://schemas.microsoft.com/office/drawing/2010/main"/>
              </a:ext>
            </a:extLst>
          </a:blip>
          <a:stretch>
            <a:fillRect/>
          </a:stretch>
        </p:blipFill>
        <p:spPr>
          <a:xfrm>
            <a:off x="2348705" y="5390445"/>
            <a:ext cx="1056123" cy="1137706"/>
          </a:xfrm>
          <a:prstGeom prst="rect">
            <a:avLst/>
          </a:prstGeom>
        </p:spPr>
      </p:pic>
      <p:pic>
        <p:nvPicPr>
          <p:cNvPr id="17" name="Picture 16" descr="A picture containing clock, television&#10;&#10;Description automatically generated">
            <a:extLst>
              <a:ext uri="{FF2B5EF4-FFF2-40B4-BE49-F238E27FC236}">
                <a16:creationId xmlns:a16="http://schemas.microsoft.com/office/drawing/2014/main" id="{01042132-BF62-416C-B63C-3812BD3C621F}"/>
              </a:ext>
            </a:extLst>
          </p:cNvPr>
          <p:cNvPicPr>
            <a:picLocks noChangeAspect="1"/>
          </p:cNvPicPr>
          <p:nvPr userDrawn="1"/>
        </p:nvPicPr>
        <p:blipFill>
          <a:blip r:embed="rId9" cstate="print">
            <a:extLst>
              <a:ext uri="{28A0092B-C50C-407E-A947-70E740481C1C}">
                <a14:useLocalDpi xmlns:a14="http://schemas.microsoft.com/office/drawing/2010/main"/>
              </a:ext>
            </a:extLst>
          </a:blip>
          <a:stretch>
            <a:fillRect/>
          </a:stretch>
        </p:blipFill>
        <p:spPr>
          <a:xfrm>
            <a:off x="4237315" y="5405278"/>
            <a:ext cx="913725" cy="1122873"/>
          </a:xfrm>
          <a:prstGeom prst="rect">
            <a:avLst/>
          </a:prstGeom>
        </p:spPr>
      </p:pic>
    </p:spTree>
    <p:extLst>
      <p:ext uri="{BB962C8B-B14F-4D97-AF65-F5344CB8AC3E}">
        <p14:creationId xmlns:p14="http://schemas.microsoft.com/office/powerpoint/2010/main" val="252094634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16+">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1F559F53-9EF5-4C0D-9516-067B5850D95C}"/>
              </a:ext>
            </a:extLst>
          </p:cNvPr>
          <p:cNvSpPr/>
          <p:nvPr userDrawn="1"/>
        </p:nvSpPr>
        <p:spPr>
          <a:xfrm>
            <a:off x="0" y="0"/>
            <a:ext cx="9144000" cy="6858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C8B637A4-1970-47EE-A592-C048755F2701}"/>
              </a:ext>
            </a:extLst>
          </p:cNvPr>
          <p:cNvSpPr/>
          <p:nvPr userDrawn="1"/>
        </p:nvSpPr>
        <p:spPr>
          <a:xfrm>
            <a:off x="0" y="32729"/>
            <a:ext cx="9144000" cy="991001"/>
          </a:xfrm>
          <a:prstGeom prst="rect">
            <a:avLst/>
          </a:prstGeom>
          <a:gradFill flip="none" rotWithShape="1">
            <a:gsLst>
              <a:gs pos="0">
                <a:schemeClr val="accent1"/>
              </a:gs>
              <a:gs pos="100000">
                <a:schemeClr val="bg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a:p>
        </p:txBody>
      </p:sp>
      <p:sp>
        <p:nvSpPr>
          <p:cNvPr id="12" name="Rectangle 11">
            <a:extLst>
              <a:ext uri="{FF2B5EF4-FFF2-40B4-BE49-F238E27FC236}">
                <a16:creationId xmlns:a16="http://schemas.microsoft.com/office/drawing/2014/main" id="{5BDA2937-99E9-4B02-8250-0DDC816C11A9}"/>
              </a:ext>
            </a:extLst>
          </p:cNvPr>
          <p:cNvSpPr/>
          <p:nvPr userDrawn="1"/>
        </p:nvSpPr>
        <p:spPr>
          <a:xfrm>
            <a:off x="0" y="0"/>
            <a:ext cx="9144000" cy="1023729"/>
          </a:xfrm>
          <a:prstGeom prst="rect">
            <a:avLst/>
          </a:prstGeom>
          <a:gradFill flip="none" rotWithShape="1">
            <a:gsLst>
              <a:gs pos="35000">
                <a:srgbClr val="80DBE0"/>
              </a:gs>
              <a:gs pos="65000">
                <a:srgbClr val="DC449E"/>
              </a:gs>
              <a:gs pos="0">
                <a:srgbClr val="42CACA"/>
              </a:gs>
              <a:gs pos="100000">
                <a:srgbClr val="B9196F"/>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a:p>
        </p:txBody>
      </p:sp>
      <p:pic>
        <p:nvPicPr>
          <p:cNvPr id="14" name="Picture 13" descr="A picture containing clock&#10;&#10;Description automatically generated">
            <a:extLst>
              <a:ext uri="{FF2B5EF4-FFF2-40B4-BE49-F238E27FC236}">
                <a16:creationId xmlns:a16="http://schemas.microsoft.com/office/drawing/2014/main" id="{7CED399E-AECD-422F-96BA-911E59C44166}"/>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233788" y="110695"/>
            <a:ext cx="747652" cy="802337"/>
          </a:xfrm>
          <a:prstGeom prst="rect">
            <a:avLst/>
          </a:prstGeom>
        </p:spPr>
      </p:pic>
      <p:pic>
        <p:nvPicPr>
          <p:cNvPr id="10" name="Picture 9" descr="A picture containing fence&#10;&#10;Description automatically generated">
            <a:extLst>
              <a:ext uri="{FF2B5EF4-FFF2-40B4-BE49-F238E27FC236}">
                <a16:creationId xmlns:a16="http://schemas.microsoft.com/office/drawing/2014/main" id="{2727C0FB-80FD-4B53-80E7-A724CBA5FDAD}"/>
              </a:ext>
            </a:extLst>
          </p:cNvPr>
          <p:cNvPicPr>
            <a:picLocks noChangeAspect="1"/>
          </p:cNvPicPr>
          <p:nvPr userDrawn="1"/>
        </p:nvPicPr>
        <p:blipFill>
          <a:blip r:embed="rId3">
            <a:alphaModFix amt="50000"/>
          </a:blip>
          <a:stretch>
            <a:fillRect/>
          </a:stretch>
        </p:blipFill>
        <p:spPr>
          <a:xfrm>
            <a:off x="29047" y="-15939"/>
            <a:ext cx="6101081" cy="6913518"/>
          </a:xfrm>
          <a:prstGeom prst="rect">
            <a:avLst/>
          </a:prstGeom>
        </p:spPr>
      </p:pic>
      <p:pic>
        <p:nvPicPr>
          <p:cNvPr id="11" name="Graphic 10">
            <a:extLst>
              <a:ext uri="{FF2B5EF4-FFF2-40B4-BE49-F238E27FC236}">
                <a16:creationId xmlns:a16="http://schemas.microsoft.com/office/drawing/2014/main" id="{BAF65913-2AE2-49AD-9695-762C372CE654}"/>
              </a:ext>
            </a:extLst>
          </p:cNvPr>
          <p:cNvPicPr>
            <a:picLocks noChangeAspect="1"/>
          </p:cNvPicPr>
          <p:nvPr userDrawn="1"/>
        </p:nvPicPr>
        <p:blipFill>
          <a:blip r:embed="rId4">
            <a:alphaModFix amt="32000"/>
            <a:extLst>
              <a:ext uri="{96DAC541-7B7A-43D3-8B79-37D633B846F1}">
                <asvg:svgBlip xmlns:asvg="http://schemas.microsoft.com/office/drawing/2016/SVG/main" r:embed="rId5"/>
              </a:ext>
            </a:extLst>
          </a:blip>
          <a:stretch>
            <a:fillRect/>
          </a:stretch>
        </p:blipFill>
        <p:spPr>
          <a:xfrm rot="391057">
            <a:off x="601027" y="-177752"/>
            <a:ext cx="4761052" cy="7474076"/>
          </a:xfrm>
          <a:prstGeom prst="rect">
            <a:avLst/>
          </a:prstGeom>
        </p:spPr>
      </p:pic>
      <p:sp>
        <p:nvSpPr>
          <p:cNvPr id="2" name="Shape 96">
            <a:extLst>
              <a:ext uri="{FF2B5EF4-FFF2-40B4-BE49-F238E27FC236}">
                <a16:creationId xmlns:a16="http://schemas.microsoft.com/office/drawing/2014/main" id="{E4DC75B5-26DC-4AA5-9C2B-DB3C93EAF449}"/>
              </a:ext>
            </a:extLst>
          </p:cNvPr>
          <p:cNvSpPr txBox="1">
            <a:spLocks/>
          </p:cNvSpPr>
          <p:nvPr userDrawn="1"/>
        </p:nvSpPr>
        <p:spPr>
          <a:xfrm>
            <a:off x="4164496" y="2987994"/>
            <a:ext cx="4581909" cy="1080120"/>
          </a:xfrm>
          <a:prstGeom prst="rect">
            <a:avLst/>
          </a:prstGeom>
          <a:noFill/>
          <a:ln>
            <a:noFill/>
          </a:ln>
        </p:spPr>
        <p:txBody>
          <a:bodyPr vert="horz" lIns="91425" tIns="45700" rIns="91425" bIns="45700" rtlCol="0" anchor="t" anchorCtr="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a:lnSpc>
                <a:spcPct val="150000"/>
              </a:lnSpc>
              <a:spcBef>
                <a:spcPts val="0"/>
              </a:spcBef>
              <a:buClr>
                <a:srgbClr val="97E8D7"/>
              </a:buClr>
              <a:buSzPct val="25000"/>
              <a:buFont typeface="Arial"/>
              <a:buNone/>
            </a:pPr>
            <a:r>
              <a:rPr lang="en-GB" sz="4400" b="1" dirty="0">
                <a:solidFill>
                  <a:srgbClr val="BB0F70"/>
                </a:solidFill>
                <a:latin typeface="Century Gothic" panose="020B0502020202020204" pitchFamily="34" charset="0"/>
                <a:ea typeface="Lato"/>
                <a:cs typeface="Lato"/>
                <a:sym typeface="Lato"/>
              </a:rPr>
              <a:t>Secondary 16+</a:t>
            </a:r>
          </a:p>
        </p:txBody>
      </p:sp>
      <p:sp>
        <p:nvSpPr>
          <p:cNvPr id="18" name="Slide Number Placeholder 1">
            <a:extLst>
              <a:ext uri="{FF2B5EF4-FFF2-40B4-BE49-F238E27FC236}">
                <a16:creationId xmlns:a16="http://schemas.microsoft.com/office/drawing/2014/main" id="{590C37AF-05D7-4ECC-B6F4-6494347FD917}"/>
              </a:ext>
            </a:extLst>
          </p:cNvPr>
          <p:cNvSpPr txBox="1">
            <a:spLocks/>
          </p:cNvSpPr>
          <p:nvPr userDrawn="1"/>
        </p:nvSpPr>
        <p:spPr>
          <a:xfrm>
            <a:off x="6964893" y="6556921"/>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00" dirty="0">
                <a:solidFill>
                  <a:srgbClr val="2D2D2D"/>
                </a:solidFill>
                <a:latin typeface="Century Gothic"/>
                <a:ea typeface="Lato" panose="020F0502020204030203" pitchFamily="34" charset="0"/>
                <a:cs typeface="Century Gothic"/>
              </a:rPr>
              <a:t> ©VotesforColleges2020</a:t>
            </a:r>
          </a:p>
        </p:txBody>
      </p:sp>
      <p:pic>
        <p:nvPicPr>
          <p:cNvPr id="15" name="Picture 14" descr="A picture containing shirt&#10;&#10;Description automatically generated">
            <a:extLst>
              <a:ext uri="{FF2B5EF4-FFF2-40B4-BE49-F238E27FC236}">
                <a16:creationId xmlns:a16="http://schemas.microsoft.com/office/drawing/2014/main" id="{768939A9-1116-4C61-8A51-0E1E83330356}"/>
              </a:ext>
            </a:extLst>
          </p:cNvPr>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313246" y="5372645"/>
            <a:ext cx="1202972" cy="1155506"/>
          </a:xfrm>
          <a:prstGeom prst="rect">
            <a:avLst/>
          </a:prstGeom>
        </p:spPr>
      </p:pic>
      <p:pic>
        <p:nvPicPr>
          <p:cNvPr id="16" name="Picture 15" descr="A picture containing clock, meter, light&#10;&#10;Description automatically generated">
            <a:extLst>
              <a:ext uri="{FF2B5EF4-FFF2-40B4-BE49-F238E27FC236}">
                <a16:creationId xmlns:a16="http://schemas.microsoft.com/office/drawing/2014/main" id="{52393EEF-950C-4828-9717-3AAF141A47E1}"/>
              </a:ext>
            </a:extLst>
          </p:cNvPr>
          <p:cNvPicPr>
            <a:picLocks noChangeAspect="1"/>
          </p:cNvPicPr>
          <p:nvPr userDrawn="1"/>
        </p:nvPicPr>
        <p:blipFill>
          <a:blip r:embed="rId7" cstate="print">
            <a:extLst>
              <a:ext uri="{28A0092B-C50C-407E-A947-70E740481C1C}">
                <a14:useLocalDpi xmlns:a14="http://schemas.microsoft.com/office/drawing/2010/main"/>
              </a:ext>
            </a:extLst>
          </a:blip>
          <a:stretch>
            <a:fillRect/>
          </a:stretch>
        </p:blipFill>
        <p:spPr>
          <a:xfrm>
            <a:off x="2348705" y="5390445"/>
            <a:ext cx="1056123" cy="1137706"/>
          </a:xfrm>
          <a:prstGeom prst="rect">
            <a:avLst/>
          </a:prstGeom>
        </p:spPr>
      </p:pic>
      <p:pic>
        <p:nvPicPr>
          <p:cNvPr id="17" name="Picture 16" descr="A picture containing clock, television&#10;&#10;Description automatically generated">
            <a:extLst>
              <a:ext uri="{FF2B5EF4-FFF2-40B4-BE49-F238E27FC236}">
                <a16:creationId xmlns:a16="http://schemas.microsoft.com/office/drawing/2014/main" id="{01042132-BF62-416C-B63C-3812BD3C621F}"/>
              </a:ext>
            </a:extLst>
          </p:cNvPr>
          <p:cNvPicPr>
            <a:picLocks noChangeAspect="1"/>
          </p:cNvPicPr>
          <p:nvPr userDrawn="1"/>
        </p:nvPicPr>
        <p:blipFill>
          <a:blip r:embed="rId8" cstate="print">
            <a:extLst>
              <a:ext uri="{28A0092B-C50C-407E-A947-70E740481C1C}">
                <a14:useLocalDpi xmlns:a14="http://schemas.microsoft.com/office/drawing/2010/main"/>
              </a:ext>
            </a:extLst>
          </a:blip>
          <a:stretch>
            <a:fillRect/>
          </a:stretch>
        </p:blipFill>
        <p:spPr>
          <a:xfrm>
            <a:off x="4237315" y="5405278"/>
            <a:ext cx="913725" cy="1122873"/>
          </a:xfrm>
          <a:prstGeom prst="rect">
            <a:avLst/>
          </a:prstGeom>
        </p:spPr>
      </p:pic>
      <p:pic>
        <p:nvPicPr>
          <p:cNvPr id="4" name="Picture 3" descr="A picture containing drawing&#10;&#10;Description automatically generated">
            <a:extLst>
              <a:ext uri="{FF2B5EF4-FFF2-40B4-BE49-F238E27FC236}">
                <a16:creationId xmlns:a16="http://schemas.microsoft.com/office/drawing/2014/main" id="{1C771D08-CAB5-452F-BA3E-DE1C0DC8C4CB}"/>
              </a:ext>
            </a:extLst>
          </p:cNvPr>
          <p:cNvPicPr>
            <a:picLocks noChangeAspect="1"/>
          </p:cNvPicPr>
          <p:nvPr userDrawn="1"/>
        </p:nvPicPr>
        <p:blipFill>
          <a:blip r:embed="rId9" cstate="print">
            <a:extLst>
              <a:ext uri="{28A0092B-C50C-407E-A947-70E740481C1C}">
                <a14:useLocalDpi xmlns:a14="http://schemas.microsoft.com/office/drawing/2010/main"/>
              </a:ext>
            </a:extLst>
          </a:blip>
          <a:stretch>
            <a:fillRect/>
          </a:stretch>
        </p:blipFill>
        <p:spPr>
          <a:xfrm>
            <a:off x="485317" y="2381365"/>
            <a:ext cx="8587464" cy="1225297"/>
          </a:xfrm>
          <a:prstGeom prst="rect">
            <a:avLst/>
          </a:prstGeom>
        </p:spPr>
      </p:pic>
    </p:spTree>
    <p:extLst>
      <p:ext uri="{BB962C8B-B14F-4D97-AF65-F5344CB8AC3E}">
        <p14:creationId xmlns:p14="http://schemas.microsoft.com/office/powerpoint/2010/main" val="76134485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lank 1_WWTAT Colleges">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9228D22A-6E05-4DD8-8502-91F722E738EC}"/>
              </a:ext>
            </a:extLst>
          </p:cNvPr>
          <p:cNvSpPr/>
          <p:nvPr userDrawn="1"/>
        </p:nvSpPr>
        <p:spPr>
          <a:xfrm>
            <a:off x="0" y="1016000"/>
            <a:ext cx="9144000" cy="586232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5" name="Slide Number Placeholder 1">
            <a:extLst>
              <a:ext uri="{FF2B5EF4-FFF2-40B4-BE49-F238E27FC236}">
                <a16:creationId xmlns:a16="http://schemas.microsoft.com/office/drawing/2014/main" id="{6D63117C-51BB-43E7-BAFD-FB7BC2576F2E}"/>
              </a:ext>
            </a:extLst>
          </p:cNvPr>
          <p:cNvSpPr txBox="1">
            <a:spLocks/>
          </p:cNvSpPr>
          <p:nvPr userDrawn="1"/>
        </p:nvSpPr>
        <p:spPr>
          <a:xfrm>
            <a:off x="6964893" y="6556921"/>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00" dirty="0">
                <a:solidFill>
                  <a:srgbClr val="2D2D2D"/>
                </a:solidFill>
                <a:latin typeface="Century Gothic"/>
                <a:ea typeface="Lato" panose="020F0502020204030203" pitchFamily="34" charset="0"/>
                <a:cs typeface="Century Gothic"/>
              </a:rPr>
              <a:t> ©VotesforColleges2020</a:t>
            </a:r>
          </a:p>
        </p:txBody>
      </p:sp>
      <p:sp>
        <p:nvSpPr>
          <p:cNvPr id="2" name="Pentagon 20">
            <a:extLst>
              <a:ext uri="{FF2B5EF4-FFF2-40B4-BE49-F238E27FC236}">
                <a16:creationId xmlns:a16="http://schemas.microsoft.com/office/drawing/2014/main" id="{BF7D70F9-0D3F-4600-ABAC-E7BF171606B6}"/>
              </a:ext>
            </a:extLst>
          </p:cNvPr>
          <p:cNvSpPr/>
          <p:nvPr userDrawn="1"/>
        </p:nvSpPr>
        <p:spPr>
          <a:xfrm>
            <a:off x="-2729" y="181055"/>
            <a:ext cx="758663" cy="538608"/>
          </a:xfrm>
          <a:prstGeom prst="homePlat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700" b="1" dirty="0">
                <a:solidFill>
                  <a:schemeClr val="bg1"/>
                </a:solidFill>
                <a:latin typeface="Century Gothic" charset="0"/>
                <a:ea typeface="Century Gothic" charset="0"/>
                <a:cs typeface="Century Gothic" charset="0"/>
              </a:rPr>
              <a:t>1</a:t>
            </a:r>
          </a:p>
        </p:txBody>
      </p:sp>
      <p:sp>
        <p:nvSpPr>
          <p:cNvPr id="6" name="Text Placeholder 14">
            <a:extLst>
              <a:ext uri="{FF2B5EF4-FFF2-40B4-BE49-F238E27FC236}">
                <a16:creationId xmlns:a16="http://schemas.microsoft.com/office/drawing/2014/main" id="{4BCE5D7C-D8D6-4BD8-9211-47F1CDDCFA54}"/>
              </a:ext>
            </a:extLst>
          </p:cNvPr>
          <p:cNvSpPr>
            <a:spLocks noGrp="1"/>
          </p:cNvSpPr>
          <p:nvPr>
            <p:ph type="body" sz="quarter" idx="10"/>
          </p:nvPr>
        </p:nvSpPr>
        <p:spPr>
          <a:xfrm>
            <a:off x="755934" y="181055"/>
            <a:ext cx="7739062" cy="571500"/>
          </a:xfrm>
          <a:prstGeom prst="rect">
            <a:avLst/>
          </a:prstGeom>
        </p:spPr>
        <p:txBody>
          <a:bodyPr anchor="ctr"/>
          <a:lstStyle>
            <a:lvl1pPr marL="0" indent="0">
              <a:buNone/>
              <a:defRPr sz="2500" b="1">
                <a:solidFill>
                  <a:schemeClr val="bg1"/>
                </a:solidFill>
              </a:defRPr>
            </a:lvl1pPr>
            <a:lvl2pPr>
              <a:defRPr sz="2500" b="1">
                <a:solidFill>
                  <a:schemeClr val="bg1"/>
                </a:solidFill>
              </a:defRPr>
            </a:lvl2pPr>
            <a:lvl3pPr>
              <a:defRPr sz="2500" b="1">
                <a:solidFill>
                  <a:schemeClr val="bg1"/>
                </a:solidFill>
              </a:defRPr>
            </a:lvl3pPr>
            <a:lvl4pPr>
              <a:defRPr sz="2500" b="1">
                <a:solidFill>
                  <a:schemeClr val="bg1"/>
                </a:solidFill>
              </a:defRPr>
            </a:lvl4pPr>
            <a:lvl5pPr>
              <a:defRPr sz="2500" b="1">
                <a:solidFill>
                  <a:schemeClr val="bg1"/>
                </a:solidFill>
              </a:defRPr>
            </a:lvl5pPr>
          </a:lstStyle>
          <a:p>
            <a:pPr lvl="0"/>
            <a:r>
              <a:rPr lang="en-US" dirty="0"/>
              <a:t>Click to edit Master text styles</a:t>
            </a:r>
          </a:p>
        </p:txBody>
      </p:sp>
    </p:spTree>
    <p:extLst>
      <p:ext uri="{BB962C8B-B14F-4D97-AF65-F5344CB8AC3E}">
        <p14:creationId xmlns:p14="http://schemas.microsoft.com/office/powerpoint/2010/main" val="74869183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Blank Activity 2 Colleges">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9228D22A-6E05-4DD8-8502-91F722E738EC}"/>
              </a:ext>
            </a:extLst>
          </p:cNvPr>
          <p:cNvSpPr/>
          <p:nvPr userDrawn="1"/>
        </p:nvSpPr>
        <p:spPr>
          <a:xfrm>
            <a:off x="0" y="1016000"/>
            <a:ext cx="9144000" cy="586232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17" name="Text Placeholder 14">
            <a:extLst>
              <a:ext uri="{FF2B5EF4-FFF2-40B4-BE49-F238E27FC236}">
                <a16:creationId xmlns:a16="http://schemas.microsoft.com/office/drawing/2014/main" id="{60DED365-803C-4666-BD3C-3A25B9FB94EA}"/>
              </a:ext>
            </a:extLst>
          </p:cNvPr>
          <p:cNvSpPr>
            <a:spLocks noGrp="1"/>
          </p:cNvSpPr>
          <p:nvPr>
            <p:ph type="body" sz="quarter" idx="10"/>
          </p:nvPr>
        </p:nvSpPr>
        <p:spPr>
          <a:xfrm>
            <a:off x="755934" y="181055"/>
            <a:ext cx="7739062" cy="571500"/>
          </a:xfrm>
          <a:prstGeom prst="rect">
            <a:avLst/>
          </a:prstGeom>
        </p:spPr>
        <p:txBody>
          <a:bodyPr anchor="ctr"/>
          <a:lstStyle>
            <a:lvl1pPr marL="0" indent="0">
              <a:buNone/>
              <a:defRPr sz="2500" b="1">
                <a:solidFill>
                  <a:schemeClr val="bg1"/>
                </a:solidFill>
              </a:defRPr>
            </a:lvl1pPr>
            <a:lvl2pPr>
              <a:defRPr sz="2500" b="1">
                <a:solidFill>
                  <a:schemeClr val="bg1"/>
                </a:solidFill>
              </a:defRPr>
            </a:lvl2pPr>
            <a:lvl3pPr>
              <a:defRPr sz="2500" b="1">
                <a:solidFill>
                  <a:schemeClr val="bg1"/>
                </a:solidFill>
              </a:defRPr>
            </a:lvl3pPr>
            <a:lvl4pPr>
              <a:defRPr sz="2500" b="1">
                <a:solidFill>
                  <a:schemeClr val="bg1"/>
                </a:solidFill>
              </a:defRPr>
            </a:lvl4pPr>
            <a:lvl5pPr>
              <a:defRPr sz="2500" b="1">
                <a:solidFill>
                  <a:schemeClr val="bg1"/>
                </a:solidFill>
              </a:defRPr>
            </a:lvl5pPr>
          </a:lstStyle>
          <a:p>
            <a:pPr lvl="0"/>
            <a:r>
              <a:rPr lang="en-US" dirty="0"/>
              <a:t>Click to edit Master text styles</a:t>
            </a:r>
          </a:p>
        </p:txBody>
      </p:sp>
      <p:sp>
        <p:nvSpPr>
          <p:cNvPr id="5" name="Slide Number Placeholder 1">
            <a:extLst>
              <a:ext uri="{FF2B5EF4-FFF2-40B4-BE49-F238E27FC236}">
                <a16:creationId xmlns:a16="http://schemas.microsoft.com/office/drawing/2014/main" id="{6D63117C-51BB-43E7-BAFD-FB7BC2576F2E}"/>
              </a:ext>
            </a:extLst>
          </p:cNvPr>
          <p:cNvSpPr txBox="1">
            <a:spLocks/>
          </p:cNvSpPr>
          <p:nvPr userDrawn="1"/>
        </p:nvSpPr>
        <p:spPr>
          <a:xfrm>
            <a:off x="6964893" y="6556921"/>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00" dirty="0">
                <a:solidFill>
                  <a:srgbClr val="2D2D2D"/>
                </a:solidFill>
                <a:latin typeface="Century Gothic"/>
                <a:ea typeface="Lato" panose="020F0502020204030203" pitchFamily="34" charset="0"/>
                <a:cs typeface="Century Gothic"/>
              </a:rPr>
              <a:t> ©VotesforColleges2020</a:t>
            </a:r>
          </a:p>
        </p:txBody>
      </p:sp>
      <p:sp>
        <p:nvSpPr>
          <p:cNvPr id="2" name="Pentagon 20">
            <a:extLst>
              <a:ext uri="{FF2B5EF4-FFF2-40B4-BE49-F238E27FC236}">
                <a16:creationId xmlns:a16="http://schemas.microsoft.com/office/drawing/2014/main" id="{122064FA-B6F0-4D67-8F8A-F05F540EB8F8}"/>
              </a:ext>
            </a:extLst>
          </p:cNvPr>
          <p:cNvSpPr/>
          <p:nvPr userDrawn="1"/>
        </p:nvSpPr>
        <p:spPr>
          <a:xfrm>
            <a:off x="-2729" y="181055"/>
            <a:ext cx="758663" cy="538608"/>
          </a:xfrm>
          <a:prstGeom prst="homePlat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700" b="1" dirty="0">
                <a:solidFill>
                  <a:schemeClr val="bg1"/>
                </a:solidFill>
                <a:latin typeface="Century Gothic" charset="0"/>
                <a:ea typeface="Century Gothic" charset="0"/>
                <a:cs typeface="Century Gothic" charset="0"/>
              </a:rPr>
              <a:t>2</a:t>
            </a:r>
          </a:p>
        </p:txBody>
      </p:sp>
    </p:spTree>
    <p:extLst>
      <p:ext uri="{BB962C8B-B14F-4D97-AF65-F5344CB8AC3E}">
        <p14:creationId xmlns:p14="http://schemas.microsoft.com/office/powerpoint/2010/main" val="365849134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Blank Activity 3 Colleges">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9228D22A-6E05-4DD8-8502-91F722E738EC}"/>
              </a:ext>
            </a:extLst>
          </p:cNvPr>
          <p:cNvSpPr/>
          <p:nvPr userDrawn="1"/>
        </p:nvSpPr>
        <p:spPr>
          <a:xfrm>
            <a:off x="0" y="1016000"/>
            <a:ext cx="9144000" cy="586232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5" name="Slide Number Placeholder 1">
            <a:extLst>
              <a:ext uri="{FF2B5EF4-FFF2-40B4-BE49-F238E27FC236}">
                <a16:creationId xmlns:a16="http://schemas.microsoft.com/office/drawing/2014/main" id="{6D63117C-51BB-43E7-BAFD-FB7BC2576F2E}"/>
              </a:ext>
            </a:extLst>
          </p:cNvPr>
          <p:cNvSpPr txBox="1">
            <a:spLocks/>
          </p:cNvSpPr>
          <p:nvPr userDrawn="1"/>
        </p:nvSpPr>
        <p:spPr>
          <a:xfrm>
            <a:off x="6964893" y="6556921"/>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00" dirty="0">
                <a:solidFill>
                  <a:srgbClr val="2D2D2D"/>
                </a:solidFill>
                <a:latin typeface="Century Gothic"/>
                <a:ea typeface="Lato" panose="020F0502020204030203" pitchFamily="34" charset="0"/>
                <a:cs typeface="Century Gothic"/>
              </a:rPr>
              <a:t> ©VotesforColleges2020</a:t>
            </a:r>
          </a:p>
        </p:txBody>
      </p:sp>
      <p:sp>
        <p:nvSpPr>
          <p:cNvPr id="2" name="Pentagon 20">
            <a:extLst>
              <a:ext uri="{FF2B5EF4-FFF2-40B4-BE49-F238E27FC236}">
                <a16:creationId xmlns:a16="http://schemas.microsoft.com/office/drawing/2014/main" id="{2F3DB72E-0ED6-41C6-9EFB-A3FB0B69B1AF}"/>
              </a:ext>
            </a:extLst>
          </p:cNvPr>
          <p:cNvSpPr/>
          <p:nvPr userDrawn="1"/>
        </p:nvSpPr>
        <p:spPr>
          <a:xfrm>
            <a:off x="-2729" y="181055"/>
            <a:ext cx="758663" cy="538608"/>
          </a:xfrm>
          <a:prstGeom prst="homePlat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700" b="1" dirty="0">
                <a:solidFill>
                  <a:schemeClr val="bg1"/>
                </a:solidFill>
                <a:latin typeface="Century Gothic" charset="0"/>
                <a:ea typeface="Century Gothic" charset="0"/>
                <a:cs typeface="Century Gothic" charset="0"/>
              </a:rPr>
              <a:t>3</a:t>
            </a:r>
          </a:p>
        </p:txBody>
      </p:sp>
      <p:sp>
        <p:nvSpPr>
          <p:cNvPr id="6" name="Text Placeholder 14">
            <a:extLst>
              <a:ext uri="{FF2B5EF4-FFF2-40B4-BE49-F238E27FC236}">
                <a16:creationId xmlns:a16="http://schemas.microsoft.com/office/drawing/2014/main" id="{E2992E59-AEB8-4A38-B0B4-A1E3B262D2EB}"/>
              </a:ext>
            </a:extLst>
          </p:cNvPr>
          <p:cNvSpPr>
            <a:spLocks noGrp="1"/>
          </p:cNvSpPr>
          <p:nvPr>
            <p:ph type="body" sz="quarter" idx="10"/>
          </p:nvPr>
        </p:nvSpPr>
        <p:spPr>
          <a:xfrm>
            <a:off x="755934" y="181055"/>
            <a:ext cx="7739062" cy="571500"/>
          </a:xfrm>
          <a:prstGeom prst="rect">
            <a:avLst/>
          </a:prstGeom>
        </p:spPr>
        <p:txBody>
          <a:bodyPr anchor="ctr"/>
          <a:lstStyle>
            <a:lvl1pPr marL="0" indent="0">
              <a:buNone/>
              <a:defRPr sz="2500" b="1">
                <a:solidFill>
                  <a:schemeClr val="bg1"/>
                </a:solidFill>
              </a:defRPr>
            </a:lvl1pPr>
            <a:lvl2pPr>
              <a:defRPr sz="2500" b="1">
                <a:solidFill>
                  <a:schemeClr val="bg1"/>
                </a:solidFill>
              </a:defRPr>
            </a:lvl2pPr>
            <a:lvl3pPr>
              <a:defRPr sz="2500" b="1">
                <a:solidFill>
                  <a:schemeClr val="bg1"/>
                </a:solidFill>
              </a:defRPr>
            </a:lvl3pPr>
            <a:lvl4pPr>
              <a:defRPr sz="2500" b="1">
                <a:solidFill>
                  <a:schemeClr val="bg1"/>
                </a:solidFill>
              </a:defRPr>
            </a:lvl4pPr>
            <a:lvl5pPr>
              <a:defRPr sz="2500" b="1">
                <a:solidFill>
                  <a:schemeClr val="bg1"/>
                </a:solidFill>
              </a:defRPr>
            </a:lvl5pPr>
          </a:lstStyle>
          <a:p>
            <a:pPr lvl="0"/>
            <a:r>
              <a:rPr lang="en-US" dirty="0"/>
              <a:t>Click to edit Master text styles</a:t>
            </a:r>
          </a:p>
        </p:txBody>
      </p:sp>
    </p:spTree>
    <p:extLst>
      <p:ext uri="{BB962C8B-B14F-4D97-AF65-F5344CB8AC3E}">
        <p14:creationId xmlns:p14="http://schemas.microsoft.com/office/powerpoint/2010/main" val="200373749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Blank Activity 4 Colleges">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9228D22A-6E05-4DD8-8502-91F722E738EC}"/>
              </a:ext>
            </a:extLst>
          </p:cNvPr>
          <p:cNvSpPr/>
          <p:nvPr userDrawn="1"/>
        </p:nvSpPr>
        <p:spPr>
          <a:xfrm>
            <a:off x="0" y="1016000"/>
            <a:ext cx="9144000" cy="586232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a:p>
        </p:txBody>
      </p:sp>
      <p:sp>
        <p:nvSpPr>
          <p:cNvPr id="5" name="Slide Number Placeholder 1">
            <a:extLst>
              <a:ext uri="{FF2B5EF4-FFF2-40B4-BE49-F238E27FC236}">
                <a16:creationId xmlns:a16="http://schemas.microsoft.com/office/drawing/2014/main" id="{6D63117C-51BB-43E7-BAFD-FB7BC2576F2E}"/>
              </a:ext>
            </a:extLst>
          </p:cNvPr>
          <p:cNvSpPr txBox="1">
            <a:spLocks/>
          </p:cNvSpPr>
          <p:nvPr userDrawn="1"/>
        </p:nvSpPr>
        <p:spPr>
          <a:xfrm>
            <a:off x="6964893" y="6556921"/>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00" dirty="0">
                <a:solidFill>
                  <a:srgbClr val="2D2D2D"/>
                </a:solidFill>
                <a:latin typeface="Century Gothic"/>
                <a:ea typeface="Lato" panose="020F0502020204030203" pitchFamily="34" charset="0"/>
                <a:cs typeface="Century Gothic"/>
              </a:rPr>
              <a:t> ©VotesforColleges2020</a:t>
            </a:r>
          </a:p>
        </p:txBody>
      </p:sp>
      <p:sp>
        <p:nvSpPr>
          <p:cNvPr id="2" name="Pentagon 20">
            <a:extLst>
              <a:ext uri="{FF2B5EF4-FFF2-40B4-BE49-F238E27FC236}">
                <a16:creationId xmlns:a16="http://schemas.microsoft.com/office/drawing/2014/main" id="{A60A447F-6242-480C-AEC8-D1CC71512E74}"/>
              </a:ext>
            </a:extLst>
          </p:cNvPr>
          <p:cNvSpPr/>
          <p:nvPr userDrawn="1"/>
        </p:nvSpPr>
        <p:spPr>
          <a:xfrm>
            <a:off x="-2729" y="181055"/>
            <a:ext cx="758663" cy="538608"/>
          </a:xfrm>
          <a:prstGeom prst="homePlat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700" b="1" dirty="0">
                <a:solidFill>
                  <a:schemeClr val="bg1"/>
                </a:solidFill>
                <a:latin typeface="Century Gothic" charset="0"/>
                <a:ea typeface="Century Gothic" charset="0"/>
                <a:cs typeface="Century Gothic" charset="0"/>
              </a:rPr>
              <a:t>4</a:t>
            </a:r>
          </a:p>
        </p:txBody>
      </p:sp>
      <p:sp>
        <p:nvSpPr>
          <p:cNvPr id="6" name="Text Placeholder 14">
            <a:extLst>
              <a:ext uri="{FF2B5EF4-FFF2-40B4-BE49-F238E27FC236}">
                <a16:creationId xmlns:a16="http://schemas.microsoft.com/office/drawing/2014/main" id="{921D50DA-6386-44DD-90CA-16F2A0C2D37F}"/>
              </a:ext>
            </a:extLst>
          </p:cNvPr>
          <p:cNvSpPr>
            <a:spLocks noGrp="1"/>
          </p:cNvSpPr>
          <p:nvPr>
            <p:ph type="body" sz="quarter" idx="10"/>
          </p:nvPr>
        </p:nvSpPr>
        <p:spPr>
          <a:xfrm>
            <a:off x="755934" y="181055"/>
            <a:ext cx="7739062" cy="571500"/>
          </a:xfrm>
          <a:prstGeom prst="rect">
            <a:avLst/>
          </a:prstGeom>
        </p:spPr>
        <p:txBody>
          <a:bodyPr anchor="ctr"/>
          <a:lstStyle>
            <a:lvl1pPr marL="0" indent="0">
              <a:buNone/>
              <a:defRPr sz="2500" b="1">
                <a:solidFill>
                  <a:schemeClr val="bg1"/>
                </a:solidFill>
              </a:defRPr>
            </a:lvl1pPr>
            <a:lvl2pPr>
              <a:defRPr sz="2500" b="1">
                <a:solidFill>
                  <a:schemeClr val="bg1"/>
                </a:solidFill>
              </a:defRPr>
            </a:lvl2pPr>
            <a:lvl3pPr>
              <a:defRPr sz="2500" b="1">
                <a:solidFill>
                  <a:schemeClr val="bg1"/>
                </a:solidFill>
              </a:defRPr>
            </a:lvl3pPr>
            <a:lvl4pPr>
              <a:defRPr sz="2500" b="1">
                <a:solidFill>
                  <a:schemeClr val="bg1"/>
                </a:solidFill>
              </a:defRPr>
            </a:lvl4pPr>
            <a:lvl5pPr>
              <a:defRPr sz="2500" b="1">
                <a:solidFill>
                  <a:schemeClr val="bg1"/>
                </a:solidFill>
              </a:defRPr>
            </a:lvl5pPr>
          </a:lstStyle>
          <a:p>
            <a:pPr lvl="0"/>
            <a:r>
              <a:rPr lang="en-US" dirty="0"/>
              <a:t>Click to edit Master text styles</a:t>
            </a:r>
          </a:p>
        </p:txBody>
      </p:sp>
    </p:spTree>
    <p:extLst>
      <p:ext uri="{BB962C8B-B14F-4D97-AF65-F5344CB8AC3E}">
        <p14:creationId xmlns:p14="http://schemas.microsoft.com/office/powerpoint/2010/main" val="365887053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areer Launchpad Colleges">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74DDCC5C-3037-49AC-8B6F-E4B61E0D568B}"/>
              </a:ext>
            </a:extLst>
          </p:cNvPr>
          <p:cNvSpPr/>
          <p:nvPr userDrawn="1"/>
        </p:nvSpPr>
        <p:spPr>
          <a:xfrm flipH="1">
            <a:off x="-8" y="1023730"/>
            <a:ext cx="9143999" cy="5834270"/>
          </a:xfrm>
          <a:prstGeom prst="rect">
            <a:avLst/>
          </a:prstGeom>
          <a:gradFill flip="none" rotWithShape="1">
            <a:gsLst>
              <a:gs pos="35000">
                <a:srgbClr val="80DBE0">
                  <a:alpha val="29000"/>
                </a:srgbClr>
              </a:gs>
              <a:gs pos="65000">
                <a:srgbClr val="DC449E">
                  <a:alpha val="29000"/>
                </a:srgbClr>
              </a:gs>
              <a:gs pos="0">
                <a:srgbClr val="42CACA">
                  <a:alpha val="29000"/>
                </a:srgbClr>
              </a:gs>
              <a:gs pos="100000">
                <a:srgbClr val="B9196F">
                  <a:alpha val="29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a:p>
        </p:txBody>
      </p:sp>
      <p:sp>
        <p:nvSpPr>
          <p:cNvPr id="5" name="Shape 114">
            <a:extLst>
              <a:ext uri="{FF2B5EF4-FFF2-40B4-BE49-F238E27FC236}">
                <a16:creationId xmlns:a16="http://schemas.microsoft.com/office/drawing/2014/main" id="{C4D1B38A-4659-4EBA-8038-1FE9EFCB0BA0}"/>
              </a:ext>
            </a:extLst>
          </p:cNvPr>
          <p:cNvSpPr/>
          <p:nvPr userDrawn="1"/>
        </p:nvSpPr>
        <p:spPr>
          <a:xfrm>
            <a:off x="796573" y="220697"/>
            <a:ext cx="7759105" cy="538608"/>
          </a:xfrm>
          <a:prstGeom prst="rect">
            <a:avLst/>
          </a:prstGeom>
          <a:noFill/>
          <a:ln>
            <a:noFill/>
          </a:ln>
        </p:spPr>
        <p:txBody>
          <a:bodyPr lIns="91425" tIns="45700" rIns="91425" bIns="45700" anchor="t" anchorCtr="0">
            <a:noAutofit/>
          </a:bodyPr>
          <a:lstStyle/>
          <a:p>
            <a:pPr marL="0" marR="0" lvl="0" indent="0" rtl="0">
              <a:spcBef>
                <a:spcPts val="0"/>
              </a:spcBef>
              <a:buSzPct val="25000"/>
              <a:buNone/>
            </a:pPr>
            <a:r>
              <a:rPr lang="en-GB" sz="2500" b="1" dirty="0">
                <a:solidFill>
                  <a:schemeClr val="bg1"/>
                </a:solidFill>
                <a:latin typeface="Century Gothic" panose="020B0502020202020204" pitchFamily="34" charset="0"/>
                <a:ea typeface="Lato"/>
                <a:cs typeface="Lato"/>
                <a:sym typeface="Lato"/>
              </a:rPr>
              <a:t>Career Launchpad!</a:t>
            </a:r>
          </a:p>
        </p:txBody>
      </p:sp>
      <p:sp>
        <p:nvSpPr>
          <p:cNvPr id="7" name="Pentagon 20">
            <a:extLst>
              <a:ext uri="{FF2B5EF4-FFF2-40B4-BE49-F238E27FC236}">
                <a16:creationId xmlns:a16="http://schemas.microsoft.com/office/drawing/2014/main" id="{155A2B88-EE49-425A-8356-042C528D320C}"/>
              </a:ext>
            </a:extLst>
          </p:cNvPr>
          <p:cNvSpPr/>
          <p:nvPr userDrawn="1"/>
        </p:nvSpPr>
        <p:spPr>
          <a:xfrm>
            <a:off x="-2729" y="181055"/>
            <a:ext cx="758663" cy="538608"/>
          </a:xfrm>
          <a:prstGeom prst="homePlat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b="1" dirty="0">
              <a:solidFill>
                <a:schemeClr val="bg1"/>
              </a:solidFill>
              <a:latin typeface="Century Gothic" charset="0"/>
              <a:ea typeface="Century Gothic" charset="0"/>
              <a:cs typeface="Century Gothic" charset="0"/>
            </a:endParaRPr>
          </a:p>
        </p:txBody>
      </p:sp>
      <p:pic>
        <p:nvPicPr>
          <p:cNvPr id="15" name="Graphic 14" descr="Rocket">
            <a:extLst>
              <a:ext uri="{FF2B5EF4-FFF2-40B4-BE49-F238E27FC236}">
                <a16:creationId xmlns:a16="http://schemas.microsoft.com/office/drawing/2014/main" id="{C30F38E6-E78B-4ED1-B102-5E9076CDA294}"/>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27751" y="201369"/>
            <a:ext cx="480249" cy="480249"/>
          </a:xfrm>
          <a:prstGeom prst="rect">
            <a:avLst/>
          </a:prstGeom>
        </p:spPr>
      </p:pic>
    </p:spTree>
    <p:extLst>
      <p:ext uri="{BB962C8B-B14F-4D97-AF65-F5344CB8AC3E}">
        <p14:creationId xmlns:p14="http://schemas.microsoft.com/office/powerpoint/2010/main" val="78747566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all to Action Colleges">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C7E4FA-CD25-48E0-8754-999F2EF47C30}"/>
              </a:ext>
            </a:extLst>
          </p:cNvPr>
          <p:cNvSpPr/>
          <p:nvPr userDrawn="1"/>
        </p:nvSpPr>
        <p:spPr>
          <a:xfrm flipH="1">
            <a:off x="-8" y="1023730"/>
            <a:ext cx="9143999" cy="5834270"/>
          </a:xfrm>
          <a:prstGeom prst="rect">
            <a:avLst/>
          </a:prstGeom>
          <a:gradFill flip="none" rotWithShape="1">
            <a:gsLst>
              <a:gs pos="35000">
                <a:srgbClr val="80DBE0">
                  <a:alpha val="29000"/>
                </a:srgbClr>
              </a:gs>
              <a:gs pos="65000">
                <a:srgbClr val="DC449E">
                  <a:alpha val="29000"/>
                </a:srgbClr>
              </a:gs>
              <a:gs pos="0">
                <a:srgbClr val="42CACA">
                  <a:alpha val="29000"/>
                </a:srgbClr>
              </a:gs>
              <a:gs pos="100000">
                <a:srgbClr val="B9196F">
                  <a:alpha val="29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a:p>
        </p:txBody>
      </p:sp>
      <p:sp>
        <p:nvSpPr>
          <p:cNvPr id="7" name="Pentagon 20">
            <a:extLst>
              <a:ext uri="{FF2B5EF4-FFF2-40B4-BE49-F238E27FC236}">
                <a16:creationId xmlns:a16="http://schemas.microsoft.com/office/drawing/2014/main" id="{155A2B88-EE49-425A-8356-042C528D320C}"/>
              </a:ext>
            </a:extLst>
          </p:cNvPr>
          <p:cNvSpPr/>
          <p:nvPr userDrawn="1"/>
        </p:nvSpPr>
        <p:spPr>
          <a:xfrm>
            <a:off x="-2729" y="181055"/>
            <a:ext cx="758663" cy="538608"/>
          </a:xfrm>
          <a:prstGeom prst="homePlat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b="1" dirty="0">
              <a:solidFill>
                <a:schemeClr val="bg1"/>
              </a:solidFill>
              <a:latin typeface="Century Gothic" charset="0"/>
              <a:ea typeface="Century Gothic" charset="0"/>
              <a:cs typeface="Century Gothic" charset="0"/>
            </a:endParaRPr>
          </a:p>
        </p:txBody>
      </p:sp>
      <p:sp>
        <p:nvSpPr>
          <p:cNvPr id="8" name="Shape 114">
            <a:extLst>
              <a:ext uri="{FF2B5EF4-FFF2-40B4-BE49-F238E27FC236}">
                <a16:creationId xmlns:a16="http://schemas.microsoft.com/office/drawing/2014/main" id="{628D0397-A2D6-4FFE-A425-602F9D7CE3FB}"/>
              </a:ext>
            </a:extLst>
          </p:cNvPr>
          <p:cNvSpPr/>
          <p:nvPr userDrawn="1"/>
        </p:nvSpPr>
        <p:spPr>
          <a:xfrm>
            <a:off x="796573" y="220697"/>
            <a:ext cx="7759105" cy="538608"/>
          </a:xfrm>
          <a:prstGeom prst="rect">
            <a:avLst/>
          </a:prstGeom>
          <a:noFill/>
          <a:ln>
            <a:noFill/>
          </a:ln>
        </p:spPr>
        <p:txBody>
          <a:bodyPr lIns="91425" tIns="45700" rIns="91425" bIns="45700" anchor="t" anchorCtr="0">
            <a:noAutofit/>
          </a:bodyPr>
          <a:lstStyle/>
          <a:p>
            <a:pPr marL="0" marR="0" lvl="0" indent="0" rtl="0">
              <a:spcBef>
                <a:spcPts val="0"/>
              </a:spcBef>
              <a:buSzPct val="25000"/>
              <a:buNone/>
            </a:pPr>
            <a:r>
              <a:rPr lang="en-GB" sz="2500" b="1" dirty="0">
                <a:solidFill>
                  <a:schemeClr val="bg1"/>
                </a:solidFill>
                <a:latin typeface="Century Gothic" panose="020B0502020202020204" pitchFamily="34" charset="0"/>
                <a:ea typeface="Lato"/>
                <a:cs typeface="Lato"/>
                <a:sym typeface="Lato"/>
              </a:rPr>
              <a:t>Call to Action!</a:t>
            </a:r>
          </a:p>
        </p:txBody>
      </p:sp>
      <p:pic>
        <p:nvPicPr>
          <p:cNvPr id="9" name="Graphic 8" descr="Megaphone1">
            <a:extLst>
              <a:ext uri="{FF2B5EF4-FFF2-40B4-BE49-F238E27FC236}">
                <a16:creationId xmlns:a16="http://schemas.microsoft.com/office/drawing/2014/main" id="{A50A47C4-2396-40DF-BE9F-146C18BA8012}"/>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8070" y="169251"/>
            <a:ext cx="540252" cy="540252"/>
          </a:xfrm>
          <a:prstGeom prst="rect">
            <a:avLst/>
          </a:prstGeom>
        </p:spPr>
      </p:pic>
    </p:spTree>
    <p:extLst>
      <p:ext uri="{BB962C8B-B14F-4D97-AF65-F5344CB8AC3E}">
        <p14:creationId xmlns:p14="http://schemas.microsoft.com/office/powerpoint/2010/main" val="187120870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Yes No College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265446E-9DEF-4C0F-9034-8D04AF8FE0B9}"/>
              </a:ext>
            </a:extLst>
          </p:cNvPr>
          <p:cNvSpPr/>
          <p:nvPr userDrawn="1"/>
        </p:nvSpPr>
        <p:spPr>
          <a:xfrm flipH="1">
            <a:off x="-8" y="1023730"/>
            <a:ext cx="9143999" cy="5834270"/>
          </a:xfrm>
          <a:prstGeom prst="rect">
            <a:avLst/>
          </a:prstGeom>
          <a:gradFill flip="none" rotWithShape="1">
            <a:gsLst>
              <a:gs pos="35000">
                <a:srgbClr val="80DBE0">
                  <a:alpha val="29000"/>
                </a:srgbClr>
              </a:gs>
              <a:gs pos="65000">
                <a:srgbClr val="DC449E">
                  <a:alpha val="29000"/>
                </a:srgbClr>
              </a:gs>
              <a:gs pos="0">
                <a:srgbClr val="42CACA">
                  <a:alpha val="29000"/>
                </a:srgbClr>
              </a:gs>
              <a:gs pos="100000">
                <a:srgbClr val="B9196F">
                  <a:alpha val="29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a:p>
        </p:txBody>
      </p:sp>
      <p:sp>
        <p:nvSpPr>
          <p:cNvPr id="14" name="Content Placeholder 3">
            <a:extLst>
              <a:ext uri="{FF2B5EF4-FFF2-40B4-BE49-F238E27FC236}">
                <a16:creationId xmlns:a16="http://schemas.microsoft.com/office/drawing/2014/main" id="{2D80ED96-3F74-487C-B781-B542FC930733}"/>
              </a:ext>
            </a:extLst>
          </p:cNvPr>
          <p:cNvSpPr>
            <a:spLocks noGrp="1"/>
          </p:cNvSpPr>
          <p:nvPr>
            <p:ph sz="quarter" idx="10" hasCustomPrompt="1"/>
          </p:nvPr>
        </p:nvSpPr>
        <p:spPr>
          <a:xfrm>
            <a:off x="712483" y="1169681"/>
            <a:ext cx="8117192" cy="5240644"/>
          </a:xfrm>
          <a:prstGeom prst="rect">
            <a:avLst/>
          </a:prstGeom>
          <a:solidFill>
            <a:schemeClr val="bg1"/>
          </a:solidFill>
          <a:ln>
            <a:solidFill>
              <a:schemeClr val="tx1"/>
            </a:solidFill>
          </a:ln>
        </p:spPr>
        <p:txBody>
          <a:bodyPr/>
          <a:lstStyle>
            <a:lvl1pPr marL="342900" indent="-342900">
              <a:buAutoNum type="arabicParenR"/>
              <a:defRPr sz="1300"/>
            </a:lvl1pPr>
            <a:lvl2pPr>
              <a:defRPr sz="1300"/>
            </a:lvl2pPr>
            <a:lvl3pPr>
              <a:defRPr sz="1300"/>
            </a:lvl3pPr>
            <a:lvl4pPr>
              <a:defRPr sz="1300"/>
            </a:lvl4pPr>
            <a:lvl5pPr>
              <a:defRPr sz="1300"/>
            </a:lvl5pPr>
          </a:lstStyle>
          <a:p>
            <a:pPr lvl="0"/>
            <a:r>
              <a:rPr lang="en-GB" dirty="0"/>
              <a:t>…</a:t>
            </a:r>
          </a:p>
          <a:p>
            <a:pPr lvl="0"/>
            <a:r>
              <a:rPr lang="en-GB" dirty="0"/>
              <a:t>…</a:t>
            </a:r>
          </a:p>
          <a:p>
            <a:pPr lvl="0"/>
            <a:r>
              <a:rPr lang="en-GB" dirty="0"/>
              <a:t>…</a:t>
            </a:r>
          </a:p>
          <a:p>
            <a:pPr lvl="0"/>
            <a:r>
              <a:rPr lang="en-GB" dirty="0"/>
              <a:t>…</a:t>
            </a:r>
          </a:p>
        </p:txBody>
      </p:sp>
      <p:sp>
        <p:nvSpPr>
          <p:cNvPr id="8" name="Shape 223">
            <a:extLst>
              <a:ext uri="{FF2B5EF4-FFF2-40B4-BE49-F238E27FC236}">
                <a16:creationId xmlns:a16="http://schemas.microsoft.com/office/drawing/2014/main" id="{BCB72DBF-D0CC-475D-B893-23256F535514}"/>
              </a:ext>
            </a:extLst>
          </p:cNvPr>
          <p:cNvSpPr/>
          <p:nvPr userDrawn="1"/>
        </p:nvSpPr>
        <p:spPr>
          <a:xfrm rot="16200000">
            <a:off x="-2116442" y="3581399"/>
            <a:ext cx="5240645" cy="417207"/>
          </a:xfrm>
          <a:prstGeom prst="rect">
            <a:avLst/>
          </a:prstGeom>
          <a:gradFill flip="none" rotWithShape="1">
            <a:gsLst>
              <a:gs pos="25000">
                <a:srgbClr val="80DBE0"/>
              </a:gs>
              <a:gs pos="75000">
                <a:srgbClr val="DC449E"/>
              </a:gs>
              <a:gs pos="0">
                <a:srgbClr val="42CACA"/>
              </a:gs>
              <a:gs pos="100000">
                <a:srgbClr val="B9196F"/>
              </a:gs>
            </a:gsLst>
            <a:lin ang="10800000" scaled="1"/>
            <a:tileRect/>
          </a:gradFill>
          <a:ln w="9525" cap="flat" cmpd="sng">
            <a:solidFill>
              <a:schemeClr val="tx1"/>
            </a:solidFill>
            <a:prstDash val="solid"/>
            <a:round/>
            <a:headEnd type="none" w="med" len="med"/>
            <a:tailEnd type="none" w="med" len="med"/>
          </a:ln>
        </p:spPr>
        <p:txBody>
          <a:bodyPr lIns="91425" tIns="45700" rIns="91425" bIns="45700" anchor="ctr" anchorCtr="0">
            <a:noAutofit/>
          </a:bodyPr>
          <a:lstStyle/>
          <a:p>
            <a:pPr marL="0" marR="0" lvl="0" indent="0" algn="ctr" rtl="0">
              <a:spcBef>
                <a:spcPts val="0"/>
              </a:spcBef>
              <a:buSzPct val="25000"/>
              <a:buNone/>
            </a:pPr>
            <a:r>
              <a:rPr lang="en-GB" sz="1700" b="1" dirty="0">
                <a:solidFill>
                  <a:schemeClr val="bg1"/>
                </a:solidFill>
                <a:latin typeface="Century Gothic" panose="020B0502020202020204" pitchFamily="34" charset="0"/>
                <a:ea typeface="Lato" panose="020F0502020204030203" pitchFamily="34" charset="0"/>
                <a:cs typeface="Lato" panose="020F0502020204030203" pitchFamily="34" charset="0"/>
                <a:sym typeface="Calibri"/>
              </a:rPr>
              <a:t>Arguments For &amp; Against</a:t>
            </a:r>
          </a:p>
        </p:txBody>
      </p:sp>
      <p:sp>
        <p:nvSpPr>
          <p:cNvPr id="10" name="Text Placeholder 14">
            <a:extLst>
              <a:ext uri="{FF2B5EF4-FFF2-40B4-BE49-F238E27FC236}">
                <a16:creationId xmlns:a16="http://schemas.microsoft.com/office/drawing/2014/main" id="{A4808470-BCBD-4B54-A97D-B578E9465CE5}"/>
              </a:ext>
            </a:extLst>
          </p:cNvPr>
          <p:cNvSpPr>
            <a:spLocks noGrp="1"/>
          </p:cNvSpPr>
          <p:nvPr>
            <p:ph type="body" sz="quarter" idx="11"/>
          </p:nvPr>
        </p:nvSpPr>
        <p:spPr>
          <a:xfrm>
            <a:off x="755934" y="181055"/>
            <a:ext cx="7739062" cy="571500"/>
          </a:xfrm>
          <a:prstGeom prst="rect">
            <a:avLst/>
          </a:prstGeom>
        </p:spPr>
        <p:txBody>
          <a:bodyPr anchor="ctr"/>
          <a:lstStyle>
            <a:lvl1pPr marL="0" indent="0" algn="ctr">
              <a:buNone/>
              <a:defRPr sz="2500" b="1">
                <a:solidFill>
                  <a:schemeClr val="bg1"/>
                </a:solidFill>
              </a:defRPr>
            </a:lvl1pPr>
            <a:lvl2pPr>
              <a:defRPr sz="2500" b="1">
                <a:solidFill>
                  <a:schemeClr val="bg1"/>
                </a:solidFill>
              </a:defRPr>
            </a:lvl2pPr>
            <a:lvl3pPr>
              <a:defRPr sz="2500" b="1">
                <a:solidFill>
                  <a:schemeClr val="bg1"/>
                </a:solidFill>
              </a:defRPr>
            </a:lvl3pPr>
            <a:lvl4pPr>
              <a:defRPr sz="2500" b="1">
                <a:solidFill>
                  <a:schemeClr val="bg1"/>
                </a:solidFill>
              </a:defRPr>
            </a:lvl4pPr>
            <a:lvl5pPr>
              <a:defRPr sz="2500" b="1">
                <a:solidFill>
                  <a:schemeClr val="bg1"/>
                </a:solidFill>
              </a:defRPr>
            </a:lvl5pPr>
          </a:lstStyle>
          <a:p>
            <a:pPr lvl="0"/>
            <a:r>
              <a:rPr lang="en-US" dirty="0"/>
              <a:t>Click to edit Master text styles</a:t>
            </a:r>
          </a:p>
        </p:txBody>
      </p:sp>
    </p:spTree>
    <p:extLst>
      <p:ext uri="{BB962C8B-B14F-4D97-AF65-F5344CB8AC3E}">
        <p14:creationId xmlns:p14="http://schemas.microsoft.com/office/powerpoint/2010/main" val="5432195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omparison Summary">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012328A-13FB-4C12-BB73-072051A330D7}"/>
              </a:ext>
            </a:extLst>
          </p:cNvPr>
          <p:cNvSpPr/>
          <p:nvPr userDrawn="1"/>
        </p:nvSpPr>
        <p:spPr>
          <a:xfrm flipH="1">
            <a:off x="0" y="913033"/>
            <a:ext cx="9144000" cy="5944967"/>
          </a:xfrm>
          <a:prstGeom prst="rect">
            <a:avLst/>
          </a:prstGeom>
          <a:gradFill flip="none" rotWithShape="1">
            <a:gsLst>
              <a:gs pos="100000">
                <a:srgbClr val="EF3340">
                  <a:alpha val="23000"/>
                </a:srgbClr>
              </a:gs>
              <a:gs pos="75000">
                <a:schemeClr val="accent2">
                  <a:alpha val="23000"/>
                </a:schemeClr>
              </a:gs>
              <a:gs pos="25000">
                <a:srgbClr val="80A0F2">
                  <a:alpha val="23000"/>
                </a:srgbClr>
              </a:gs>
              <a:gs pos="0">
                <a:schemeClr val="tx2">
                  <a:alpha val="23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a:p>
        </p:txBody>
      </p:sp>
      <p:sp>
        <p:nvSpPr>
          <p:cNvPr id="10" name="Rectangle 9">
            <a:extLst>
              <a:ext uri="{FF2B5EF4-FFF2-40B4-BE49-F238E27FC236}">
                <a16:creationId xmlns:a16="http://schemas.microsoft.com/office/drawing/2014/main" id="{22B3DC8B-660D-40B9-9674-A165F59DB38D}"/>
              </a:ext>
            </a:extLst>
          </p:cNvPr>
          <p:cNvSpPr/>
          <p:nvPr userDrawn="1"/>
        </p:nvSpPr>
        <p:spPr>
          <a:xfrm>
            <a:off x="0" y="0"/>
            <a:ext cx="9144000" cy="1023729"/>
          </a:xfrm>
          <a:prstGeom prst="rect">
            <a:avLst/>
          </a:prstGeom>
          <a:gradFill flip="none" rotWithShape="1">
            <a:gsLst>
              <a:gs pos="100000">
                <a:srgbClr val="EF3340"/>
              </a:gs>
              <a:gs pos="96000">
                <a:schemeClr val="accent2"/>
              </a:gs>
              <a:gs pos="24800">
                <a:srgbClr val="80A0F2"/>
              </a:gs>
              <a:gs pos="0">
                <a:schemeClr val="tx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a:p>
        </p:txBody>
      </p:sp>
      <p:pic>
        <p:nvPicPr>
          <p:cNvPr id="13" name="Picture 12" descr="A picture containing fence&#10;&#10;Description automatically generated">
            <a:extLst>
              <a:ext uri="{FF2B5EF4-FFF2-40B4-BE49-F238E27FC236}">
                <a16:creationId xmlns:a16="http://schemas.microsoft.com/office/drawing/2014/main" id="{CA260C57-9230-4CE6-A45C-5B8C05F3A513}"/>
              </a:ext>
            </a:extLst>
          </p:cNvPr>
          <p:cNvPicPr>
            <a:picLocks noChangeAspect="1"/>
          </p:cNvPicPr>
          <p:nvPr userDrawn="1"/>
        </p:nvPicPr>
        <p:blipFill>
          <a:blip r:embed="rId2">
            <a:alphaModFix amt="50000"/>
          </a:blip>
          <a:stretch>
            <a:fillRect/>
          </a:stretch>
        </p:blipFill>
        <p:spPr>
          <a:xfrm>
            <a:off x="29047" y="-15939"/>
            <a:ext cx="6101081" cy="6913518"/>
          </a:xfrm>
          <a:prstGeom prst="rect">
            <a:avLst/>
          </a:prstGeom>
        </p:spPr>
      </p:pic>
      <p:sp>
        <p:nvSpPr>
          <p:cNvPr id="16" name="Slide Number Placeholder 1">
            <a:extLst>
              <a:ext uri="{FF2B5EF4-FFF2-40B4-BE49-F238E27FC236}">
                <a16:creationId xmlns:a16="http://schemas.microsoft.com/office/drawing/2014/main" id="{1ECC34A2-AEEA-456C-8ED3-93A0902EDAE2}"/>
              </a:ext>
            </a:extLst>
          </p:cNvPr>
          <p:cNvSpPr txBox="1">
            <a:spLocks/>
          </p:cNvSpPr>
          <p:nvPr userDrawn="1"/>
        </p:nvSpPr>
        <p:spPr>
          <a:xfrm>
            <a:off x="6964893" y="6556921"/>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00" dirty="0">
                <a:solidFill>
                  <a:srgbClr val="2D2D2D"/>
                </a:solidFill>
                <a:latin typeface="Century Gothic"/>
                <a:ea typeface="Lato" panose="020F0502020204030203" pitchFamily="34" charset="0"/>
                <a:cs typeface="Century Gothic"/>
              </a:rPr>
              <a:t> ©VotesforSchools2020</a:t>
            </a:r>
          </a:p>
        </p:txBody>
      </p:sp>
      <p:pic>
        <p:nvPicPr>
          <p:cNvPr id="18" name="Picture 17" descr="A picture containing clock&#10;&#10;Description automatically generated">
            <a:extLst>
              <a:ext uri="{FF2B5EF4-FFF2-40B4-BE49-F238E27FC236}">
                <a16:creationId xmlns:a16="http://schemas.microsoft.com/office/drawing/2014/main" id="{96A673BE-91C3-4A9A-9D8C-42E07C212643}"/>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233788" y="110696"/>
            <a:ext cx="747652" cy="802337"/>
          </a:xfrm>
          <a:prstGeom prst="rect">
            <a:avLst/>
          </a:prstGeom>
        </p:spPr>
      </p:pic>
      <p:sp>
        <p:nvSpPr>
          <p:cNvPr id="14" name="Text Placeholder 16">
            <a:extLst>
              <a:ext uri="{FF2B5EF4-FFF2-40B4-BE49-F238E27FC236}">
                <a16:creationId xmlns:a16="http://schemas.microsoft.com/office/drawing/2014/main" id="{EF66431D-E730-4458-AAE1-45B406DF2BE9}"/>
              </a:ext>
            </a:extLst>
          </p:cNvPr>
          <p:cNvSpPr>
            <a:spLocks noGrp="1"/>
          </p:cNvSpPr>
          <p:nvPr>
            <p:ph type="body" sz="quarter" idx="14" hasCustomPrompt="1"/>
          </p:nvPr>
        </p:nvSpPr>
        <p:spPr>
          <a:xfrm>
            <a:off x="412751" y="2140961"/>
            <a:ext cx="4176713" cy="4003736"/>
          </a:xfrm>
          <a:prstGeom prst="rect">
            <a:avLst/>
          </a:prstGeom>
          <a:solidFill>
            <a:schemeClr val="bg1"/>
          </a:solidFill>
          <a:ln>
            <a:solidFill>
              <a:schemeClr val="tx1"/>
            </a:solidFill>
          </a:ln>
        </p:spPr>
        <p:txBody>
          <a:bodyPr>
            <a:normAutofit/>
          </a:bodyPr>
          <a:lstStyle>
            <a:lvl1pPr marL="285750" indent="-285750">
              <a:buClr>
                <a:schemeClr val="tx2"/>
              </a:buClr>
              <a:buFont typeface="Arial" panose="020B0604020202020204" pitchFamily="34" charset="0"/>
              <a:buChar char="•"/>
              <a:defRPr sz="1600"/>
            </a:lvl1pPr>
            <a:lvl2pPr marL="457200" indent="0">
              <a:buNone/>
              <a:defRPr/>
            </a:lvl2pPr>
          </a:lstStyle>
          <a:p>
            <a:pPr lvl="0"/>
            <a:r>
              <a:rPr lang="en-US" dirty="0"/>
              <a:t>These boxes should </a:t>
            </a:r>
            <a:r>
              <a:rPr lang="en-US" dirty="0" err="1"/>
              <a:t>summarise</a:t>
            </a:r>
            <a:r>
              <a:rPr lang="en-US" dirty="0"/>
              <a:t> the main arguments for each side of the question. </a:t>
            </a:r>
          </a:p>
          <a:p>
            <a:pPr lvl="0"/>
            <a:r>
              <a:rPr lang="en-US" dirty="0"/>
              <a:t>The bullet points should be the same </a:t>
            </a:r>
            <a:r>
              <a:rPr lang="en-US" dirty="0" err="1"/>
              <a:t>colour</a:t>
            </a:r>
            <a:r>
              <a:rPr lang="en-US" dirty="0"/>
              <a:t> as the above box.</a:t>
            </a:r>
          </a:p>
        </p:txBody>
      </p:sp>
      <p:sp>
        <p:nvSpPr>
          <p:cNvPr id="11" name="Rectangle 10">
            <a:extLst>
              <a:ext uri="{FF2B5EF4-FFF2-40B4-BE49-F238E27FC236}">
                <a16:creationId xmlns:a16="http://schemas.microsoft.com/office/drawing/2014/main" id="{F8C349FA-FA0A-47CF-B375-590C3935656D}"/>
              </a:ext>
            </a:extLst>
          </p:cNvPr>
          <p:cNvSpPr/>
          <p:nvPr/>
        </p:nvSpPr>
        <p:spPr>
          <a:xfrm>
            <a:off x="412544" y="1708914"/>
            <a:ext cx="4176347" cy="432047"/>
          </a:xfrm>
          <a:prstGeom prst="rect">
            <a:avLst/>
          </a:prstGeom>
          <a:solidFill>
            <a:schemeClr val="tx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Century Gothic"/>
                <a:ea typeface="Lato" panose="020F0502020204030203" pitchFamily="34" charset="0"/>
                <a:cs typeface="Century Gothic"/>
              </a:rPr>
              <a:t>Yes</a:t>
            </a:r>
            <a:endParaRPr lang="en-GB" sz="1800" b="1" dirty="0">
              <a:solidFill>
                <a:schemeClr val="tx1"/>
              </a:solidFill>
              <a:latin typeface="Century Gothic"/>
              <a:ea typeface="Lato" panose="020F0502020204030203" pitchFamily="34" charset="0"/>
              <a:cs typeface="Century Gothic"/>
            </a:endParaRPr>
          </a:p>
        </p:txBody>
      </p:sp>
      <p:sp>
        <p:nvSpPr>
          <p:cNvPr id="12" name="Rectangle 11">
            <a:extLst>
              <a:ext uri="{FF2B5EF4-FFF2-40B4-BE49-F238E27FC236}">
                <a16:creationId xmlns:a16="http://schemas.microsoft.com/office/drawing/2014/main" id="{F4681413-D22E-44B1-B3BB-C8FC00A935E9}"/>
              </a:ext>
            </a:extLst>
          </p:cNvPr>
          <p:cNvSpPr/>
          <p:nvPr/>
        </p:nvSpPr>
        <p:spPr>
          <a:xfrm>
            <a:off x="4588890" y="1708914"/>
            <a:ext cx="4142566" cy="432047"/>
          </a:xfrm>
          <a:prstGeom prst="rect">
            <a:avLst/>
          </a:prstGeom>
          <a:solidFill>
            <a:schemeClr val="accent2"/>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a:solidFill>
                  <a:schemeClr val="tx1"/>
                </a:solidFill>
                <a:latin typeface="Century Gothic"/>
                <a:ea typeface="Lato" panose="020F0502020204030203" pitchFamily="34" charset="0"/>
                <a:cs typeface="Century Gothic"/>
              </a:rPr>
              <a:t>No</a:t>
            </a:r>
            <a:endParaRPr lang="en-GB" sz="1800" b="1" dirty="0">
              <a:solidFill>
                <a:schemeClr val="tx1"/>
              </a:solidFill>
              <a:latin typeface="Century Gothic"/>
              <a:ea typeface="Lato" panose="020F0502020204030203" pitchFamily="34" charset="0"/>
              <a:cs typeface="Century Gothic"/>
            </a:endParaRPr>
          </a:p>
        </p:txBody>
      </p:sp>
      <p:sp>
        <p:nvSpPr>
          <p:cNvPr id="15" name="Text Placeholder 16">
            <a:extLst>
              <a:ext uri="{FF2B5EF4-FFF2-40B4-BE49-F238E27FC236}">
                <a16:creationId xmlns:a16="http://schemas.microsoft.com/office/drawing/2014/main" id="{E40E376C-CDBB-4677-B0EE-B792DF94E387}"/>
              </a:ext>
            </a:extLst>
          </p:cNvPr>
          <p:cNvSpPr>
            <a:spLocks noGrp="1"/>
          </p:cNvSpPr>
          <p:nvPr>
            <p:ph type="body" sz="quarter" idx="15" hasCustomPrompt="1"/>
          </p:nvPr>
        </p:nvSpPr>
        <p:spPr>
          <a:xfrm>
            <a:off x="4589463" y="2135646"/>
            <a:ext cx="4141787" cy="4003736"/>
          </a:xfrm>
          <a:prstGeom prst="rect">
            <a:avLst/>
          </a:prstGeom>
          <a:solidFill>
            <a:schemeClr val="bg1"/>
          </a:solidFill>
          <a:ln>
            <a:solidFill>
              <a:schemeClr val="tx1"/>
            </a:solidFill>
          </a:ln>
        </p:spPr>
        <p:txBody>
          <a:bodyPr>
            <a:normAutofit/>
          </a:bodyPr>
          <a:lstStyle>
            <a:lvl1pPr marL="285750" indent="-285750">
              <a:buClr>
                <a:schemeClr val="accent2"/>
              </a:buClr>
              <a:buFont typeface="Arial" panose="020B0604020202020204" pitchFamily="34" charset="0"/>
              <a:buChar char="•"/>
              <a:defRPr sz="1600"/>
            </a:lvl1pPr>
            <a:lvl2pPr marL="457200" indent="0">
              <a:buNone/>
              <a:defRPr/>
            </a:lvl2pPr>
          </a:lstStyle>
          <a:p>
            <a:pPr lvl="0"/>
            <a:r>
              <a:rPr lang="en-US" dirty="0"/>
              <a:t>These boxes should </a:t>
            </a:r>
            <a:r>
              <a:rPr lang="en-US" dirty="0" err="1"/>
              <a:t>summarise</a:t>
            </a:r>
            <a:r>
              <a:rPr lang="en-US" dirty="0"/>
              <a:t> the main arguments for each side of the question. </a:t>
            </a:r>
          </a:p>
          <a:p>
            <a:pPr lvl="0"/>
            <a:r>
              <a:rPr lang="en-US" dirty="0"/>
              <a:t>The bullet points should be the same </a:t>
            </a:r>
            <a:r>
              <a:rPr lang="en-US" dirty="0" err="1"/>
              <a:t>colour</a:t>
            </a:r>
            <a:r>
              <a:rPr lang="en-US" dirty="0"/>
              <a:t> as the above box.</a:t>
            </a:r>
          </a:p>
        </p:txBody>
      </p:sp>
      <p:sp>
        <p:nvSpPr>
          <p:cNvPr id="20" name="Title 1">
            <a:extLst>
              <a:ext uri="{FF2B5EF4-FFF2-40B4-BE49-F238E27FC236}">
                <a16:creationId xmlns:a16="http://schemas.microsoft.com/office/drawing/2014/main" id="{8DBB87CC-C2F7-4D7C-8F67-2EED887ADD36}"/>
              </a:ext>
            </a:extLst>
          </p:cNvPr>
          <p:cNvSpPr>
            <a:spLocks noGrp="1"/>
          </p:cNvSpPr>
          <p:nvPr>
            <p:ph type="title" hasCustomPrompt="1"/>
          </p:nvPr>
        </p:nvSpPr>
        <p:spPr>
          <a:xfrm>
            <a:off x="1408123" y="232022"/>
            <a:ext cx="6327748" cy="1038771"/>
          </a:xfrm>
          <a:prstGeom prst="rect">
            <a:avLst/>
          </a:prstGeom>
        </p:spPr>
        <p:txBody>
          <a:bodyPr>
            <a:normAutofit/>
          </a:bodyPr>
          <a:lstStyle>
            <a:lvl1pPr algn="ctr">
              <a:defRPr lang="en-US" sz="2800" b="1" kern="1200" dirty="0">
                <a:solidFill>
                  <a:schemeClr val="bg1"/>
                </a:solidFill>
                <a:latin typeface="+mn-lt"/>
                <a:ea typeface="+mj-ea"/>
                <a:cs typeface="+mj-cs"/>
              </a:defRPr>
            </a:lvl1pPr>
          </a:lstStyle>
          <a:p>
            <a:r>
              <a:rPr lang="en-GB" dirty="0"/>
              <a:t>Copy the Vote Topic Question Here</a:t>
            </a:r>
            <a:endParaRPr lang="en-US" dirty="0"/>
          </a:p>
        </p:txBody>
      </p:sp>
    </p:spTree>
    <p:extLst>
      <p:ext uri="{BB962C8B-B14F-4D97-AF65-F5344CB8AC3E}">
        <p14:creationId xmlns:p14="http://schemas.microsoft.com/office/powerpoint/2010/main" val="31760208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KS1">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FA15F7C-B426-444A-95D5-518937B3029A}"/>
              </a:ext>
            </a:extLst>
          </p:cNvPr>
          <p:cNvSpPr txBox="1"/>
          <p:nvPr userDrawn="1"/>
        </p:nvSpPr>
        <p:spPr>
          <a:xfrm>
            <a:off x="4010026" y="3289910"/>
            <a:ext cx="4381500" cy="1107996"/>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US" sz="4800" b="1" kern="1200" dirty="0">
                <a:solidFill>
                  <a:schemeClr val="tx2"/>
                </a:solidFill>
                <a:latin typeface="+mn-lt"/>
                <a:ea typeface="+mn-ea"/>
                <a:cs typeface="+mn-cs"/>
              </a:rPr>
              <a:t>Primary KS1</a:t>
            </a:r>
          </a:p>
          <a:p>
            <a:pPr algn="r"/>
            <a:endParaRPr lang="en-GB" dirty="0"/>
          </a:p>
        </p:txBody>
      </p:sp>
      <p:pic>
        <p:nvPicPr>
          <p:cNvPr id="4" name="Picture 3" descr="A picture containing drawing&#10;&#10;Description automatically generated">
            <a:extLst>
              <a:ext uri="{FF2B5EF4-FFF2-40B4-BE49-F238E27FC236}">
                <a16:creationId xmlns:a16="http://schemas.microsoft.com/office/drawing/2014/main" id="{E3705FE7-7E34-4478-ADEF-A2D0D88940B2}"/>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276598" y="2460877"/>
            <a:ext cx="8587464" cy="1225297"/>
          </a:xfrm>
          <a:prstGeom prst="rect">
            <a:avLst/>
          </a:prstGeom>
        </p:spPr>
      </p:pic>
      <p:pic>
        <p:nvPicPr>
          <p:cNvPr id="8" name="Picture 7" descr="A picture containing drawing&#10;&#10;Description automatically generated">
            <a:extLst>
              <a:ext uri="{FF2B5EF4-FFF2-40B4-BE49-F238E27FC236}">
                <a16:creationId xmlns:a16="http://schemas.microsoft.com/office/drawing/2014/main" id="{A1F91AE9-BE18-47CC-BA23-A89413899A87}"/>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276598" y="5674031"/>
            <a:ext cx="4841502" cy="1089110"/>
          </a:xfrm>
          <a:prstGeom prst="rect">
            <a:avLst/>
          </a:prstGeom>
        </p:spPr>
      </p:pic>
    </p:spTree>
    <p:extLst>
      <p:ext uri="{BB962C8B-B14F-4D97-AF65-F5344CB8AC3E}">
        <p14:creationId xmlns:p14="http://schemas.microsoft.com/office/powerpoint/2010/main" val="116195518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Final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28C1A208-92F2-49A2-80B1-CC5EEC6DECFC}"/>
              </a:ext>
            </a:extLst>
          </p:cNvPr>
          <p:cNvSpPr/>
          <p:nvPr userDrawn="1"/>
        </p:nvSpPr>
        <p:spPr>
          <a:xfrm>
            <a:off x="-2728" y="829730"/>
            <a:ext cx="9146728" cy="60282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a:extLst>
              <a:ext uri="{FF2B5EF4-FFF2-40B4-BE49-F238E27FC236}">
                <a16:creationId xmlns:a16="http://schemas.microsoft.com/office/drawing/2014/main" id="{3E01AC0F-0468-4F03-9FB7-1BB9292AAFF9}"/>
              </a:ext>
            </a:extLst>
          </p:cNvPr>
          <p:cNvSpPr/>
          <p:nvPr userDrawn="1"/>
        </p:nvSpPr>
        <p:spPr>
          <a:xfrm flipH="1">
            <a:off x="-6" y="869308"/>
            <a:ext cx="9143999" cy="5988692"/>
          </a:xfrm>
          <a:prstGeom prst="rect">
            <a:avLst/>
          </a:prstGeom>
          <a:gradFill flip="none" rotWithShape="1">
            <a:gsLst>
              <a:gs pos="35000">
                <a:srgbClr val="80DBE0">
                  <a:alpha val="29000"/>
                </a:srgbClr>
              </a:gs>
              <a:gs pos="65000">
                <a:srgbClr val="DC449E">
                  <a:alpha val="29000"/>
                </a:srgbClr>
              </a:gs>
              <a:gs pos="0">
                <a:srgbClr val="42CACA">
                  <a:alpha val="29000"/>
                </a:srgbClr>
              </a:gs>
              <a:gs pos="100000">
                <a:srgbClr val="B9196F">
                  <a:alpha val="29000"/>
                </a:srgb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a:p>
        </p:txBody>
      </p:sp>
      <p:sp>
        <p:nvSpPr>
          <p:cNvPr id="15" name="Rectangle 14">
            <a:extLst>
              <a:ext uri="{FF2B5EF4-FFF2-40B4-BE49-F238E27FC236}">
                <a16:creationId xmlns:a16="http://schemas.microsoft.com/office/drawing/2014/main" id="{1C5A94D0-4EBA-41AD-A3E4-07C8BF1471FE}"/>
              </a:ext>
            </a:extLst>
          </p:cNvPr>
          <p:cNvSpPr/>
          <p:nvPr userDrawn="1"/>
        </p:nvSpPr>
        <p:spPr>
          <a:xfrm>
            <a:off x="0" y="0"/>
            <a:ext cx="9144000" cy="1023729"/>
          </a:xfrm>
          <a:prstGeom prst="rect">
            <a:avLst/>
          </a:prstGeom>
          <a:gradFill flip="none" rotWithShape="1">
            <a:gsLst>
              <a:gs pos="35000">
                <a:srgbClr val="80DBE0"/>
              </a:gs>
              <a:gs pos="65000">
                <a:srgbClr val="DC449E"/>
              </a:gs>
              <a:gs pos="0">
                <a:srgbClr val="42CACA"/>
              </a:gs>
              <a:gs pos="100000">
                <a:srgbClr val="B9196F"/>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a:p>
        </p:txBody>
      </p:sp>
      <p:pic>
        <p:nvPicPr>
          <p:cNvPr id="16" name="Picture 15" descr="A picture containing clock&#10;&#10;Description automatically generated">
            <a:extLst>
              <a:ext uri="{FF2B5EF4-FFF2-40B4-BE49-F238E27FC236}">
                <a16:creationId xmlns:a16="http://schemas.microsoft.com/office/drawing/2014/main" id="{32C37FB3-C377-4F05-A69D-D548A116D583}"/>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233788" y="110695"/>
            <a:ext cx="747652" cy="802337"/>
          </a:xfrm>
          <a:prstGeom prst="rect">
            <a:avLst/>
          </a:prstGeom>
        </p:spPr>
      </p:pic>
      <p:pic>
        <p:nvPicPr>
          <p:cNvPr id="17" name="Picture 16" descr="A picture containing fence&#10;&#10;Description automatically generated">
            <a:extLst>
              <a:ext uri="{FF2B5EF4-FFF2-40B4-BE49-F238E27FC236}">
                <a16:creationId xmlns:a16="http://schemas.microsoft.com/office/drawing/2014/main" id="{C8906D9E-3FA3-45BD-9C1F-3134A23F2428}"/>
              </a:ext>
            </a:extLst>
          </p:cNvPr>
          <p:cNvPicPr>
            <a:picLocks noChangeAspect="1"/>
          </p:cNvPicPr>
          <p:nvPr userDrawn="1"/>
        </p:nvPicPr>
        <p:blipFill>
          <a:blip r:embed="rId3">
            <a:alphaModFix amt="50000"/>
          </a:blip>
          <a:stretch>
            <a:fillRect/>
          </a:stretch>
        </p:blipFill>
        <p:spPr>
          <a:xfrm>
            <a:off x="29047" y="-15939"/>
            <a:ext cx="6101081" cy="6913518"/>
          </a:xfrm>
          <a:prstGeom prst="rect">
            <a:avLst/>
          </a:prstGeom>
        </p:spPr>
      </p:pic>
      <p:pic>
        <p:nvPicPr>
          <p:cNvPr id="22" name="Graphic 21">
            <a:extLst>
              <a:ext uri="{FF2B5EF4-FFF2-40B4-BE49-F238E27FC236}">
                <a16:creationId xmlns:a16="http://schemas.microsoft.com/office/drawing/2014/main" id="{2F9C0366-C810-44A5-8120-FF5814119A6B}"/>
              </a:ext>
            </a:extLst>
          </p:cNvPr>
          <p:cNvPicPr>
            <a:picLocks noChangeAspect="1"/>
          </p:cNvPicPr>
          <p:nvPr userDrawn="1"/>
        </p:nvPicPr>
        <p:blipFill>
          <a:blip r:embed="rId4">
            <a:alphaModFix amt="32000"/>
            <a:extLst>
              <a:ext uri="{96DAC541-7B7A-43D3-8B79-37D633B846F1}">
                <asvg:svgBlip xmlns:asvg="http://schemas.microsoft.com/office/drawing/2016/SVG/main" r:embed="rId5"/>
              </a:ext>
            </a:extLst>
          </a:blip>
          <a:stretch>
            <a:fillRect/>
          </a:stretch>
        </p:blipFill>
        <p:spPr>
          <a:xfrm rot="391057">
            <a:off x="601027" y="-53927"/>
            <a:ext cx="4761052" cy="7474076"/>
          </a:xfrm>
          <a:prstGeom prst="rect">
            <a:avLst/>
          </a:prstGeom>
        </p:spPr>
      </p:pic>
      <p:sp>
        <p:nvSpPr>
          <p:cNvPr id="24" name="Shape 114">
            <a:extLst>
              <a:ext uri="{FF2B5EF4-FFF2-40B4-BE49-F238E27FC236}">
                <a16:creationId xmlns:a16="http://schemas.microsoft.com/office/drawing/2014/main" id="{361C0508-09AC-4248-99F8-9F0D6BD0C6CB}"/>
              </a:ext>
            </a:extLst>
          </p:cNvPr>
          <p:cNvSpPr/>
          <p:nvPr userDrawn="1"/>
        </p:nvSpPr>
        <p:spPr>
          <a:xfrm>
            <a:off x="796573" y="220697"/>
            <a:ext cx="7759105" cy="538608"/>
          </a:xfrm>
          <a:prstGeom prst="rect">
            <a:avLst/>
          </a:prstGeom>
          <a:noFill/>
          <a:ln>
            <a:noFill/>
          </a:ln>
        </p:spPr>
        <p:txBody>
          <a:bodyPr lIns="91425" tIns="45700" rIns="91425" bIns="45700" anchor="t" anchorCtr="0">
            <a:noAutofit/>
          </a:bodyPr>
          <a:lstStyle/>
          <a:p>
            <a:pPr marL="0" marR="0" lvl="0" indent="0" rtl="0">
              <a:spcBef>
                <a:spcPts val="0"/>
              </a:spcBef>
              <a:buSzPct val="25000"/>
              <a:buNone/>
            </a:pPr>
            <a:r>
              <a:rPr lang="en-GB" sz="2500" b="1" dirty="0">
                <a:solidFill>
                  <a:schemeClr val="bg1"/>
                </a:solidFill>
                <a:latin typeface="Century Gothic" panose="020B0502020202020204" pitchFamily="34" charset="0"/>
                <a:ea typeface="Lato"/>
                <a:cs typeface="Lato"/>
                <a:sym typeface="Lato"/>
              </a:rPr>
              <a:t>Vote! </a:t>
            </a:r>
          </a:p>
        </p:txBody>
      </p:sp>
      <p:sp>
        <p:nvSpPr>
          <p:cNvPr id="26" name="Pentagon 20">
            <a:extLst>
              <a:ext uri="{FF2B5EF4-FFF2-40B4-BE49-F238E27FC236}">
                <a16:creationId xmlns:a16="http://schemas.microsoft.com/office/drawing/2014/main" id="{2237AEC2-1B47-43B6-A190-FADA0104BA81}"/>
              </a:ext>
            </a:extLst>
          </p:cNvPr>
          <p:cNvSpPr/>
          <p:nvPr userDrawn="1"/>
        </p:nvSpPr>
        <p:spPr>
          <a:xfrm>
            <a:off x="-2729" y="181055"/>
            <a:ext cx="758663" cy="538608"/>
          </a:xfrm>
          <a:prstGeom prst="homePlate">
            <a:avLst/>
          </a:prstGeom>
          <a:solidFill>
            <a:srgbClr val="B9196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b="1" dirty="0">
              <a:solidFill>
                <a:schemeClr val="bg1"/>
              </a:solidFill>
              <a:latin typeface="Century Gothic" charset="0"/>
              <a:ea typeface="Century Gothic" charset="0"/>
              <a:cs typeface="Century Gothic" charset="0"/>
            </a:endParaRPr>
          </a:p>
        </p:txBody>
      </p:sp>
      <p:sp>
        <p:nvSpPr>
          <p:cNvPr id="27" name="Shape 246">
            <a:extLst>
              <a:ext uri="{FF2B5EF4-FFF2-40B4-BE49-F238E27FC236}">
                <a16:creationId xmlns:a16="http://schemas.microsoft.com/office/drawing/2014/main" id="{CA8CA934-832E-45BC-B799-6828C7BAC757}"/>
              </a:ext>
            </a:extLst>
          </p:cNvPr>
          <p:cNvSpPr txBox="1">
            <a:spLocks/>
          </p:cNvSpPr>
          <p:nvPr userDrawn="1"/>
        </p:nvSpPr>
        <p:spPr>
          <a:xfrm>
            <a:off x="1295634" y="1216864"/>
            <a:ext cx="6552728" cy="792087"/>
          </a:xfrm>
          <a:prstGeom prst="rect">
            <a:avLst/>
          </a:prstGeom>
          <a:noFill/>
          <a:ln>
            <a:noFill/>
          </a:ln>
        </p:spPr>
        <p:txBody>
          <a:bodyPr lIns="91425" tIns="45700" rIns="91425" bIns="45700" anchor="t" anchorCtr="0">
            <a:noAutofit/>
          </a:bodyPr>
          <a:lstStyle>
            <a:lvl1pPr algn="l" defTabSz="457200" rtl="0" eaLnBrk="1" latinLnBrk="0" hangingPunct="1">
              <a:spcBef>
                <a:spcPct val="0"/>
              </a:spcBef>
              <a:buNone/>
              <a:defRPr sz="2800" b="1" kern="1200">
                <a:solidFill>
                  <a:schemeClr val="tx1"/>
                </a:solidFill>
                <a:latin typeface="+mn-lt"/>
                <a:ea typeface="+mj-ea"/>
                <a:cs typeface="+mj-cs"/>
              </a:defRPr>
            </a:lvl1pPr>
          </a:lstStyle>
          <a:p>
            <a:pPr algn="ctr">
              <a:spcBef>
                <a:spcPts val="0"/>
              </a:spcBef>
              <a:buClr>
                <a:srgbClr val="2D2D2D"/>
              </a:buClr>
              <a:buSzPct val="25000"/>
              <a:buFont typeface="Calibri"/>
              <a:buNone/>
            </a:pPr>
            <a:r>
              <a:rPr lang="en-GB" dirty="0">
                <a:latin typeface="Century Gothic" panose="020B0502020202020204" pitchFamily="34" charset="0"/>
                <a:ea typeface="Lato" panose="020F0502020204030203" pitchFamily="34" charset="0"/>
                <a:cs typeface="Lato" panose="020F0502020204030203" pitchFamily="34" charset="0"/>
                <a:sym typeface="Calibri"/>
              </a:rPr>
              <a:t>Vote Now on…</a:t>
            </a:r>
            <a:br>
              <a:rPr lang="en-GB" dirty="0">
                <a:latin typeface="Century Gothic" panose="020B0502020202020204" pitchFamily="34" charset="0"/>
                <a:ea typeface="Lato" panose="020F0502020204030203" pitchFamily="34" charset="0"/>
                <a:cs typeface="Lato" panose="020F0502020204030203" pitchFamily="34" charset="0"/>
                <a:sym typeface="Calibri"/>
              </a:rPr>
            </a:br>
            <a:br>
              <a:rPr lang="en-GB" dirty="0">
                <a:latin typeface="Century Gothic" panose="020B0502020202020204" pitchFamily="34" charset="0"/>
                <a:ea typeface="Lato" panose="020F0502020204030203" pitchFamily="34" charset="0"/>
                <a:cs typeface="Lato" panose="020F0502020204030203" pitchFamily="34" charset="0"/>
                <a:sym typeface="Calibri"/>
              </a:rPr>
            </a:br>
            <a:r>
              <a:rPr lang="en-GB" u="sng" dirty="0">
                <a:latin typeface="Century Gothic" panose="020B0502020202020204" pitchFamily="34" charset="0"/>
                <a:ea typeface="Lato" panose="020F0502020204030203" pitchFamily="34" charset="0"/>
                <a:cs typeface="Lato" panose="020F0502020204030203" pitchFamily="34" charset="0"/>
                <a:sym typeface="Calibri"/>
              </a:rPr>
              <a:t>www.votesforschools.com</a:t>
            </a:r>
            <a:r>
              <a:rPr lang="en-GB" dirty="0">
                <a:latin typeface="Century Gothic" panose="020B0502020202020204" pitchFamily="34" charset="0"/>
                <a:ea typeface="Lato" panose="020F0502020204030203" pitchFamily="34" charset="0"/>
                <a:cs typeface="Lato" panose="020F0502020204030203" pitchFamily="34" charset="0"/>
                <a:sym typeface="Calibri"/>
              </a:rPr>
              <a:t> </a:t>
            </a:r>
          </a:p>
        </p:txBody>
      </p:sp>
      <p:sp>
        <p:nvSpPr>
          <p:cNvPr id="28" name="Shape 246">
            <a:extLst>
              <a:ext uri="{FF2B5EF4-FFF2-40B4-BE49-F238E27FC236}">
                <a16:creationId xmlns:a16="http://schemas.microsoft.com/office/drawing/2014/main" id="{155EEC94-2475-481F-9C55-8F397F91DE21}"/>
              </a:ext>
            </a:extLst>
          </p:cNvPr>
          <p:cNvSpPr txBox="1">
            <a:spLocks/>
          </p:cNvSpPr>
          <p:nvPr userDrawn="1"/>
        </p:nvSpPr>
        <p:spPr>
          <a:xfrm>
            <a:off x="2517062" y="5340594"/>
            <a:ext cx="4109877" cy="434967"/>
          </a:xfrm>
          <a:prstGeom prst="rect">
            <a:avLst/>
          </a:prstGeom>
          <a:noFill/>
          <a:ln>
            <a:noFill/>
          </a:ln>
        </p:spPr>
        <p:txBody>
          <a:bodyPr vert="horz" lIns="91425" tIns="45700" rIns="91425" bIns="45700" rtlCol="0" anchor="t" anchorCtr="0">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spcBef>
                <a:spcPts val="0"/>
              </a:spcBef>
              <a:buClr>
                <a:srgbClr val="2D2D2D"/>
              </a:buClr>
              <a:buSzPct val="25000"/>
              <a:buFont typeface="Calibri"/>
              <a:buNone/>
            </a:pPr>
            <a:r>
              <a:rPr lang="en-GB" sz="2400" b="1" dirty="0">
                <a:latin typeface="Century Gothic" panose="020B0502020202020204" pitchFamily="34" charset="0"/>
                <a:ea typeface="Lato" panose="020F0502020204030203" pitchFamily="34" charset="0"/>
                <a:cs typeface="Lato" panose="020F0502020204030203" pitchFamily="34" charset="0"/>
                <a:sym typeface="Calibri"/>
              </a:rPr>
              <a:t>To have your voice heard!</a:t>
            </a:r>
          </a:p>
        </p:txBody>
      </p:sp>
      <p:sp>
        <p:nvSpPr>
          <p:cNvPr id="18" name="Slide Number Placeholder 1">
            <a:extLst>
              <a:ext uri="{FF2B5EF4-FFF2-40B4-BE49-F238E27FC236}">
                <a16:creationId xmlns:a16="http://schemas.microsoft.com/office/drawing/2014/main" id="{BCF369E2-3540-4F1A-A93B-8E9BAEB18BBC}"/>
              </a:ext>
            </a:extLst>
          </p:cNvPr>
          <p:cNvSpPr txBox="1">
            <a:spLocks/>
          </p:cNvSpPr>
          <p:nvPr userDrawn="1"/>
        </p:nvSpPr>
        <p:spPr>
          <a:xfrm>
            <a:off x="6964893" y="6556921"/>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00" dirty="0">
                <a:solidFill>
                  <a:srgbClr val="2D2D2D"/>
                </a:solidFill>
                <a:latin typeface="Century Gothic"/>
                <a:ea typeface="Lato" panose="020F0502020204030203" pitchFamily="34" charset="0"/>
                <a:cs typeface="Century Gothic"/>
              </a:rPr>
              <a:t> ©VotesforColleges2020</a:t>
            </a:r>
          </a:p>
        </p:txBody>
      </p:sp>
      <p:pic>
        <p:nvPicPr>
          <p:cNvPr id="33" name="Picture 32" descr="A picture containing clock, drawing&#10;&#10;Description automatically generated">
            <a:extLst>
              <a:ext uri="{FF2B5EF4-FFF2-40B4-BE49-F238E27FC236}">
                <a16:creationId xmlns:a16="http://schemas.microsoft.com/office/drawing/2014/main" id="{AAA92E2D-C4BA-4C72-97EB-87B39DDBD74E}"/>
              </a:ext>
            </a:extLst>
          </p:cNvPr>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140619" y="205815"/>
            <a:ext cx="316581" cy="489089"/>
          </a:xfrm>
          <a:prstGeom prst="rect">
            <a:avLst/>
          </a:prstGeom>
        </p:spPr>
      </p:pic>
    </p:spTree>
    <p:extLst>
      <p:ext uri="{BB962C8B-B14F-4D97-AF65-F5344CB8AC3E}">
        <p14:creationId xmlns:p14="http://schemas.microsoft.com/office/powerpoint/2010/main" val="33346954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KS2">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FA15F7C-B426-444A-95D5-518937B3029A}"/>
              </a:ext>
            </a:extLst>
          </p:cNvPr>
          <p:cNvSpPr txBox="1"/>
          <p:nvPr userDrawn="1"/>
        </p:nvSpPr>
        <p:spPr>
          <a:xfrm>
            <a:off x="4010026" y="3289910"/>
            <a:ext cx="4381500" cy="1107996"/>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US" sz="4800" b="1" kern="1200" dirty="0">
                <a:solidFill>
                  <a:schemeClr val="tx2"/>
                </a:solidFill>
                <a:latin typeface="+mn-lt"/>
                <a:ea typeface="+mn-ea"/>
                <a:cs typeface="+mn-cs"/>
              </a:rPr>
              <a:t>Primary KS2</a:t>
            </a:r>
          </a:p>
          <a:p>
            <a:pPr algn="r"/>
            <a:endParaRPr lang="en-GB" dirty="0"/>
          </a:p>
        </p:txBody>
      </p:sp>
      <p:pic>
        <p:nvPicPr>
          <p:cNvPr id="4" name="Picture 3" descr="A picture containing drawing&#10;&#10;Description automatically generated">
            <a:extLst>
              <a:ext uri="{FF2B5EF4-FFF2-40B4-BE49-F238E27FC236}">
                <a16:creationId xmlns:a16="http://schemas.microsoft.com/office/drawing/2014/main" id="{E3705FE7-7E34-4478-ADEF-A2D0D88940B2}"/>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276598" y="2460877"/>
            <a:ext cx="8587464" cy="1225297"/>
          </a:xfrm>
          <a:prstGeom prst="rect">
            <a:avLst/>
          </a:prstGeom>
        </p:spPr>
      </p:pic>
      <p:pic>
        <p:nvPicPr>
          <p:cNvPr id="5" name="Picture 4" descr="A picture containing drawing&#10;&#10;Description automatically generated">
            <a:extLst>
              <a:ext uri="{FF2B5EF4-FFF2-40B4-BE49-F238E27FC236}">
                <a16:creationId xmlns:a16="http://schemas.microsoft.com/office/drawing/2014/main" id="{140BB7D9-9F61-4201-B37B-8284369E8C52}"/>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276598" y="5674031"/>
            <a:ext cx="4841502" cy="1089110"/>
          </a:xfrm>
          <a:prstGeom prst="rect">
            <a:avLst/>
          </a:prstGeom>
        </p:spPr>
      </p:pic>
    </p:spTree>
    <p:extLst>
      <p:ext uri="{BB962C8B-B14F-4D97-AF65-F5344CB8AC3E}">
        <p14:creationId xmlns:p14="http://schemas.microsoft.com/office/powerpoint/2010/main" val="1200475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ssembly">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FA15F7C-B426-444A-95D5-518937B3029A}"/>
              </a:ext>
            </a:extLst>
          </p:cNvPr>
          <p:cNvSpPr txBox="1"/>
          <p:nvPr userDrawn="1"/>
        </p:nvSpPr>
        <p:spPr>
          <a:xfrm>
            <a:off x="2647950" y="3289910"/>
            <a:ext cx="5743576" cy="1107996"/>
          </a:xfrm>
          <a:prstGeom prst="rect">
            <a:avLst/>
          </a:prstGeom>
          <a:noFill/>
        </p:spPr>
        <p:txBody>
          <a:bodyPr wrap="square" rtlCol="0">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lang="en-US" sz="4800" b="1" kern="1200" dirty="0">
                <a:solidFill>
                  <a:schemeClr val="tx2"/>
                </a:solidFill>
                <a:latin typeface="+mn-lt"/>
                <a:ea typeface="+mn-ea"/>
                <a:cs typeface="+mn-cs"/>
              </a:rPr>
              <a:t>Primary Assembly</a:t>
            </a:r>
          </a:p>
          <a:p>
            <a:pPr algn="r"/>
            <a:endParaRPr lang="en-GB" dirty="0"/>
          </a:p>
        </p:txBody>
      </p:sp>
      <p:pic>
        <p:nvPicPr>
          <p:cNvPr id="4" name="Picture 3" descr="A picture containing drawing&#10;&#10;Description automatically generated">
            <a:extLst>
              <a:ext uri="{FF2B5EF4-FFF2-40B4-BE49-F238E27FC236}">
                <a16:creationId xmlns:a16="http://schemas.microsoft.com/office/drawing/2014/main" id="{E3705FE7-7E34-4478-ADEF-A2D0D88940B2}"/>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276598" y="2460877"/>
            <a:ext cx="8587464" cy="1225297"/>
          </a:xfrm>
          <a:prstGeom prst="rect">
            <a:avLst/>
          </a:prstGeom>
        </p:spPr>
      </p:pic>
      <p:pic>
        <p:nvPicPr>
          <p:cNvPr id="5" name="Picture 4" descr="A picture containing drawing&#10;&#10;Description automatically generated">
            <a:extLst>
              <a:ext uri="{FF2B5EF4-FFF2-40B4-BE49-F238E27FC236}">
                <a16:creationId xmlns:a16="http://schemas.microsoft.com/office/drawing/2014/main" id="{38958934-D164-4550-BE58-87A0CA1F7666}"/>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276598" y="5674031"/>
            <a:ext cx="4841502" cy="1089110"/>
          </a:xfrm>
          <a:prstGeom prst="rect">
            <a:avLst/>
          </a:prstGeom>
        </p:spPr>
      </p:pic>
    </p:spTree>
    <p:extLst>
      <p:ext uri="{BB962C8B-B14F-4D97-AF65-F5344CB8AC3E}">
        <p14:creationId xmlns:p14="http://schemas.microsoft.com/office/powerpoint/2010/main" val="17953663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1_Learning Journey">
    <p:spTree>
      <p:nvGrpSpPr>
        <p:cNvPr id="1" name=""/>
        <p:cNvGrpSpPr/>
        <p:nvPr/>
      </p:nvGrpSpPr>
      <p:grpSpPr>
        <a:xfrm>
          <a:off x="0" y="0"/>
          <a:ext cx="0" cy="0"/>
          <a:chOff x="0" y="0"/>
          <a:chExt cx="0" cy="0"/>
        </a:xfrm>
      </p:grpSpPr>
      <p:sp>
        <p:nvSpPr>
          <p:cNvPr id="9" name="Freeform: Shape 9">
            <a:extLst>
              <a:ext uri="{FF2B5EF4-FFF2-40B4-BE49-F238E27FC236}">
                <a16:creationId xmlns:a16="http://schemas.microsoft.com/office/drawing/2014/main" id="{E61A4D26-4875-40CA-A5B2-7B453F8FE296}"/>
              </a:ext>
            </a:extLst>
          </p:cNvPr>
          <p:cNvSpPr/>
          <p:nvPr/>
        </p:nvSpPr>
        <p:spPr>
          <a:xfrm>
            <a:off x="807888" y="1955228"/>
            <a:ext cx="8229599" cy="4147865"/>
          </a:xfrm>
          <a:custGeom>
            <a:avLst/>
            <a:gdLst>
              <a:gd name="connsiteX0" fmla="*/ 0 w 7263928"/>
              <a:gd name="connsiteY0" fmla="*/ 75127 h 3582415"/>
              <a:gd name="connsiteX1" fmla="*/ 6150280 w 7263928"/>
              <a:gd name="connsiteY1" fmla="*/ 100179 h 3582415"/>
              <a:gd name="connsiteX2" fmla="*/ 6770318 w 7263928"/>
              <a:gd name="connsiteY2" fmla="*/ 1052157 h 3582415"/>
              <a:gd name="connsiteX3" fmla="*/ 795403 w 7263928"/>
              <a:gd name="connsiteY3" fmla="*/ 1803719 h 3582415"/>
              <a:gd name="connsiteX4" fmla="*/ 989557 w 7263928"/>
              <a:gd name="connsiteY4" fmla="*/ 3075110 h 3582415"/>
              <a:gd name="connsiteX5" fmla="*/ 6657584 w 7263928"/>
              <a:gd name="connsiteY5" fmla="*/ 3582415 h 3582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63928" h="3582415">
                <a:moveTo>
                  <a:pt x="0" y="75127"/>
                </a:moveTo>
                <a:cubicBezTo>
                  <a:pt x="2510947" y="6234"/>
                  <a:pt x="5021894" y="-62659"/>
                  <a:pt x="6150280" y="100179"/>
                </a:cubicBezTo>
                <a:cubicBezTo>
                  <a:pt x="7278666" y="263017"/>
                  <a:pt x="7662797" y="768234"/>
                  <a:pt x="6770318" y="1052157"/>
                </a:cubicBezTo>
                <a:cubicBezTo>
                  <a:pt x="5877839" y="1336080"/>
                  <a:pt x="1758863" y="1466560"/>
                  <a:pt x="795403" y="1803719"/>
                </a:cubicBezTo>
                <a:cubicBezTo>
                  <a:pt x="-168057" y="2140878"/>
                  <a:pt x="12527" y="2778661"/>
                  <a:pt x="989557" y="3075110"/>
                </a:cubicBezTo>
                <a:cubicBezTo>
                  <a:pt x="1966587" y="3371559"/>
                  <a:pt x="4312085" y="3476987"/>
                  <a:pt x="6657584" y="3582415"/>
                </a:cubicBezTo>
              </a:path>
            </a:pathLst>
          </a:custGeom>
          <a:ln w="19050" cap="flat" cmpd="sng" algn="ctr">
            <a:solidFill>
              <a:schemeClr val="tx2"/>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txBody>
          <a:bodyPr rtlCol="0" anchor="ctr"/>
          <a:lstStyle/>
          <a:p>
            <a:pPr algn="ctr"/>
            <a:endParaRPr lang="en-GB" sz="1800">
              <a:highlight>
                <a:srgbClr val="03ABE1"/>
              </a:highlight>
              <a:latin typeface="Century Gothic"/>
              <a:cs typeface="Century Gothic"/>
            </a:endParaRPr>
          </a:p>
        </p:txBody>
      </p:sp>
      <p:sp>
        <p:nvSpPr>
          <p:cNvPr id="31" name="Text Placeholder 24">
            <a:extLst>
              <a:ext uri="{FF2B5EF4-FFF2-40B4-BE49-F238E27FC236}">
                <a16:creationId xmlns:a16="http://schemas.microsoft.com/office/drawing/2014/main" id="{DB6B306F-BFCD-4479-ACB0-81C8F27DCE04}"/>
              </a:ext>
            </a:extLst>
          </p:cNvPr>
          <p:cNvSpPr>
            <a:spLocks noGrp="1"/>
          </p:cNvSpPr>
          <p:nvPr>
            <p:ph type="body" sz="quarter" idx="17"/>
          </p:nvPr>
        </p:nvSpPr>
        <p:spPr>
          <a:xfrm>
            <a:off x="429024" y="3727097"/>
            <a:ext cx="1713600" cy="1108800"/>
          </a:xfrm>
          <a:prstGeom prst="roundRect">
            <a:avLst/>
          </a:prstGeom>
          <a:solidFill>
            <a:schemeClr val="bg1"/>
          </a:solidFill>
          <a:ln w="28575">
            <a:solidFill>
              <a:schemeClr val="tx2"/>
            </a:solidFill>
          </a:ln>
        </p:spPr>
        <p:txBody>
          <a:bodyPr anchor="ctr">
            <a:noAutofit/>
          </a:bodyPr>
          <a:lstStyle>
            <a:lvl1pPr marL="0" indent="0" algn="ctr">
              <a:buNone/>
              <a:defRPr sz="1600">
                <a:latin typeface="+mn-lt"/>
              </a:defRPr>
            </a:lvl1pPr>
            <a:lvl2pPr>
              <a:defRPr sz="1400">
                <a:latin typeface="+mn-lt"/>
              </a:defRPr>
            </a:lvl2pPr>
            <a:lvl3pPr>
              <a:defRPr sz="1400">
                <a:latin typeface="+mn-lt"/>
              </a:defRPr>
            </a:lvl3pPr>
            <a:lvl4pPr>
              <a:defRPr sz="1400">
                <a:latin typeface="+mn-lt"/>
              </a:defRPr>
            </a:lvl4pPr>
            <a:lvl5pPr>
              <a:defRPr sz="1400">
                <a:latin typeface="+mn-lt"/>
              </a:defRPr>
            </a:lvl5pPr>
          </a:lstStyle>
          <a:p>
            <a:pPr lvl="0"/>
            <a:r>
              <a:rPr lang="en-US"/>
              <a:t>Click to edit Master text styles</a:t>
            </a:r>
          </a:p>
        </p:txBody>
      </p:sp>
      <p:sp>
        <p:nvSpPr>
          <p:cNvPr id="22" name="Title 1">
            <a:extLst>
              <a:ext uri="{FF2B5EF4-FFF2-40B4-BE49-F238E27FC236}">
                <a16:creationId xmlns:a16="http://schemas.microsoft.com/office/drawing/2014/main" id="{0B71B64D-5B71-48B0-A10B-5D516CB7DCF1}"/>
              </a:ext>
            </a:extLst>
          </p:cNvPr>
          <p:cNvSpPr txBox="1">
            <a:spLocks/>
          </p:cNvSpPr>
          <p:nvPr/>
        </p:nvSpPr>
        <p:spPr>
          <a:xfrm>
            <a:off x="408532" y="193181"/>
            <a:ext cx="8229600" cy="1143000"/>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2800" b="1" dirty="0">
                <a:solidFill>
                  <a:schemeClr val="bg1"/>
                </a:solidFill>
                <a:latin typeface="Century Gothic"/>
                <a:cs typeface="Century Gothic"/>
              </a:rPr>
              <a:t>Our learning journey for this week!</a:t>
            </a:r>
          </a:p>
        </p:txBody>
      </p:sp>
      <p:sp>
        <p:nvSpPr>
          <p:cNvPr id="25" name="Text Placeholder 24">
            <a:extLst>
              <a:ext uri="{FF2B5EF4-FFF2-40B4-BE49-F238E27FC236}">
                <a16:creationId xmlns:a16="http://schemas.microsoft.com/office/drawing/2014/main" id="{15F20F20-48E6-4C24-8828-2C82B4338565}"/>
              </a:ext>
            </a:extLst>
          </p:cNvPr>
          <p:cNvSpPr>
            <a:spLocks noGrp="1"/>
          </p:cNvSpPr>
          <p:nvPr>
            <p:ph type="body" sz="quarter" idx="13"/>
          </p:nvPr>
        </p:nvSpPr>
        <p:spPr>
          <a:xfrm>
            <a:off x="2088170" y="1528922"/>
            <a:ext cx="1713600" cy="1108800"/>
          </a:xfrm>
          <a:prstGeom prst="flowChartAlternateProcess">
            <a:avLst/>
          </a:prstGeom>
          <a:solidFill>
            <a:schemeClr val="bg1"/>
          </a:solidFill>
          <a:ln w="28575">
            <a:solidFill>
              <a:schemeClr val="tx2"/>
            </a:solidFill>
          </a:ln>
        </p:spPr>
        <p:txBody>
          <a:bodyPr anchor="ctr">
            <a:noAutofit/>
          </a:bodyPr>
          <a:lstStyle>
            <a:lvl1pPr marL="0" indent="0" algn="ctr">
              <a:buNone/>
              <a:defRPr sz="1600">
                <a:latin typeface="+mn-lt"/>
              </a:defRPr>
            </a:lvl1pPr>
            <a:lvl2pPr>
              <a:defRPr sz="1400">
                <a:latin typeface="+mn-lt"/>
              </a:defRPr>
            </a:lvl2pPr>
            <a:lvl3pPr>
              <a:defRPr sz="1400">
                <a:latin typeface="+mn-lt"/>
              </a:defRPr>
            </a:lvl3pPr>
            <a:lvl4pPr>
              <a:defRPr sz="1400">
                <a:latin typeface="+mn-lt"/>
              </a:defRPr>
            </a:lvl4pPr>
            <a:lvl5pPr>
              <a:defRPr sz="1400">
                <a:latin typeface="+mn-lt"/>
              </a:defRPr>
            </a:lvl5pPr>
          </a:lstStyle>
          <a:p>
            <a:pPr lvl="0"/>
            <a:r>
              <a:rPr lang="en-US" dirty="0"/>
              <a:t>Click to edit Master text styles</a:t>
            </a:r>
          </a:p>
        </p:txBody>
      </p:sp>
      <p:sp>
        <p:nvSpPr>
          <p:cNvPr id="27" name="Text Placeholder 26">
            <a:extLst>
              <a:ext uri="{FF2B5EF4-FFF2-40B4-BE49-F238E27FC236}">
                <a16:creationId xmlns:a16="http://schemas.microsoft.com/office/drawing/2014/main" id="{2868CCFB-DEDB-423B-A8FC-3A26C842F38A}"/>
              </a:ext>
            </a:extLst>
          </p:cNvPr>
          <p:cNvSpPr>
            <a:spLocks noGrp="1"/>
          </p:cNvSpPr>
          <p:nvPr>
            <p:ph type="body" sz="quarter" idx="14"/>
          </p:nvPr>
        </p:nvSpPr>
        <p:spPr>
          <a:xfrm>
            <a:off x="4775496" y="1438124"/>
            <a:ext cx="1980000" cy="1224000"/>
          </a:xfrm>
          <a:prstGeom prst="ellipse">
            <a:avLst/>
          </a:prstGeom>
          <a:solidFill>
            <a:schemeClr val="bg1"/>
          </a:solidFill>
          <a:ln w="28575">
            <a:solidFill>
              <a:schemeClr val="tx2"/>
            </a:solidFill>
          </a:ln>
        </p:spPr>
        <p:txBody>
          <a:bodyPr anchor="ctr">
            <a:noAutofit/>
          </a:bodyPr>
          <a:lstStyle>
            <a:lvl1pPr marL="0" indent="0" algn="ctr">
              <a:buNone/>
              <a:defRPr sz="1600">
                <a:latin typeface="+mn-lt"/>
              </a:defRPr>
            </a:lvl1pPr>
            <a:lvl2pPr>
              <a:defRPr sz="1600">
                <a:latin typeface="+mn-lt"/>
              </a:defRPr>
            </a:lvl2pPr>
            <a:lvl3pPr>
              <a:defRPr sz="1600">
                <a:latin typeface="+mn-lt"/>
              </a:defRPr>
            </a:lvl3pPr>
            <a:lvl4pPr>
              <a:defRPr sz="1600">
                <a:latin typeface="+mn-lt"/>
              </a:defRPr>
            </a:lvl4pPr>
            <a:lvl5pPr marL="1828800" indent="0">
              <a:buNone/>
              <a:defRPr sz="1600">
                <a:latin typeface="+mn-lt"/>
              </a:defRPr>
            </a:lvl5pPr>
          </a:lstStyle>
          <a:p>
            <a:pPr lvl="0"/>
            <a:r>
              <a:rPr lang="en-US" dirty="0"/>
              <a:t>Click to edit Master text styles</a:t>
            </a:r>
          </a:p>
        </p:txBody>
      </p:sp>
      <p:sp>
        <p:nvSpPr>
          <p:cNvPr id="29" name="Text Placeholder 24">
            <a:extLst>
              <a:ext uri="{FF2B5EF4-FFF2-40B4-BE49-F238E27FC236}">
                <a16:creationId xmlns:a16="http://schemas.microsoft.com/office/drawing/2014/main" id="{F28DE195-DDB4-47F8-8B8C-DC750A8D9C27}"/>
              </a:ext>
            </a:extLst>
          </p:cNvPr>
          <p:cNvSpPr>
            <a:spLocks noGrp="1"/>
          </p:cNvSpPr>
          <p:nvPr>
            <p:ph type="body" sz="quarter" idx="15"/>
          </p:nvPr>
        </p:nvSpPr>
        <p:spPr>
          <a:xfrm>
            <a:off x="6399741" y="2823345"/>
            <a:ext cx="1713600" cy="1108800"/>
          </a:xfrm>
          <a:prstGeom prst="roundRect">
            <a:avLst/>
          </a:prstGeom>
          <a:solidFill>
            <a:schemeClr val="bg1"/>
          </a:solidFill>
          <a:ln w="28575">
            <a:solidFill>
              <a:schemeClr val="tx2"/>
            </a:solidFill>
          </a:ln>
        </p:spPr>
        <p:txBody>
          <a:bodyPr anchor="ctr">
            <a:noAutofit/>
          </a:bodyPr>
          <a:lstStyle>
            <a:lvl1pPr marL="0" indent="0" algn="ctr">
              <a:buNone/>
              <a:defRPr sz="1600">
                <a:latin typeface="+mn-lt"/>
              </a:defRPr>
            </a:lvl1pPr>
            <a:lvl2pPr>
              <a:defRPr sz="1400">
                <a:latin typeface="+mn-lt"/>
              </a:defRPr>
            </a:lvl2pPr>
            <a:lvl3pPr>
              <a:defRPr sz="1400">
                <a:latin typeface="+mn-lt"/>
              </a:defRPr>
            </a:lvl3pPr>
            <a:lvl4pPr>
              <a:defRPr sz="1400">
                <a:latin typeface="+mn-lt"/>
              </a:defRPr>
            </a:lvl4pPr>
            <a:lvl5pPr>
              <a:defRPr sz="1400">
                <a:latin typeface="+mn-lt"/>
              </a:defRPr>
            </a:lvl5pPr>
          </a:lstStyle>
          <a:p>
            <a:pPr lvl="0"/>
            <a:r>
              <a:rPr lang="en-US" dirty="0"/>
              <a:t>Click to edit Master text styles</a:t>
            </a:r>
          </a:p>
        </p:txBody>
      </p:sp>
      <p:sp>
        <p:nvSpPr>
          <p:cNvPr id="30" name="Text Placeholder 26">
            <a:extLst>
              <a:ext uri="{FF2B5EF4-FFF2-40B4-BE49-F238E27FC236}">
                <a16:creationId xmlns:a16="http://schemas.microsoft.com/office/drawing/2014/main" id="{C074B4FC-009B-47F9-A785-7C0FDE0B90EB}"/>
              </a:ext>
            </a:extLst>
          </p:cNvPr>
          <p:cNvSpPr>
            <a:spLocks noGrp="1"/>
          </p:cNvSpPr>
          <p:nvPr>
            <p:ph type="body" sz="quarter" idx="16"/>
          </p:nvPr>
        </p:nvSpPr>
        <p:spPr>
          <a:xfrm>
            <a:off x="3393747" y="3052426"/>
            <a:ext cx="1980000" cy="1224000"/>
          </a:xfrm>
          <a:prstGeom prst="ellipse">
            <a:avLst/>
          </a:prstGeom>
          <a:solidFill>
            <a:schemeClr val="bg1"/>
          </a:solidFill>
          <a:ln w="28575">
            <a:solidFill>
              <a:schemeClr val="tx2"/>
            </a:solidFill>
          </a:ln>
        </p:spPr>
        <p:txBody>
          <a:bodyPr>
            <a:noAutofit/>
          </a:bodyPr>
          <a:lstStyle>
            <a:lvl1pPr marL="0" indent="0" algn="ctr">
              <a:buNone/>
              <a:defRPr sz="1600">
                <a:latin typeface="+mn-lt"/>
              </a:defRPr>
            </a:lvl1pPr>
            <a:lvl2pPr>
              <a:defRPr sz="1600">
                <a:latin typeface="+mn-lt"/>
              </a:defRPr>
            </a:lvl2pPr>
            <a:lvl3pPr>
              <a:defRPr sz="1600">
                <a:latin typeface="+mn-lt"/>
              </a:defRPr>
            </a:lvl3pPr>
            <a:lvl4pPr>
              <a:defRPr sz="1600">
                <a:latin typeface="+mn-lt"/>
              </a:defRPr>
            </a:lvl4pPr>
            <a:lvl5pPr marL="1828800" indent="0">
              <a:buNone/>
              <a:defRPr sz="1600">
                <a:latin typeface="+mn-lt"/>
              </a:defRPr>
            </a:lvl5pPr>
          </a:lstStyle>
          <a:p>
            <a:pPr lvl="0"/>
            <a:r>
              <a:rPr lang="en-US" dirty="0"/>
              <a:t>Click to edit Master text styles</a:t>
            </a:r>
          </a:p>
        </p:txBody>
      </p:sp>
      <p:sp>
        <p:nvSpPr>
          <p:cNvPr id="33" name="Text Placeholder 26">
            <a:extLst>
              <a:ext uri="{FF2B5EF4-FFF2-40B4-BE49-F238E27FC236}">
                <a16:creationId xmlns:a16="http://schemas.microsoft.com/office/drawing/2014/main" id="{4ADB8F8D-C5D2-43D9-95F6-8953E23439F5}"/>
              </a:ext>
            </a:extLst>
          </p:cNvPr>
          <p:cNvSpPr>
            <a:spLocks noGrp="1"/>
          </p:cNvSpPr>
          <p:nvPr>
            <p:ph type="body" sz="quarter" idx="18"/>
          </p:nvPr>
        </p:nvSpPr>
        <p:spPr>
          <a:xfrm>
            <a:off x="2403747" y="5180426"/>
            <a:ext cx="1980000" cy="1224000"/>
          </a:xfrm>
          <a:prstGeom prst="ellipse">
            <a:avLst/>
          </a:prstGeom>
          <a:solidFill>
            <a:schemeClr val="bg1"/>
          </a:solidFill>
          <a:ln w="28575">
            <a:solidFill>
              <a:schemeClr val="tx2"/>
            </a:solidFill>
          </a:ln>
        </p:spPr>
        <p:txBody>
          <a:bodyPr anchor="ctr">
            <a:noAutofit/>
          </a:bodyPr>
          <a:lstStyle>
            <a:lvl1pPr marL="0" indent="0" algn="ctr">
              <a:buNone/>
              <a:defRPr sz="1600">
                <a:latin typeface="+mn-lt"/>
              </a:defRPr>
            </a:lvl1pPr>
            <a:lvl2pPr>
              <a:defRPr sz="1600">
                <a:latin typeface="+mn-lt"/>
              </a:defRPr>
            </a:lvl2pPr>
            <a:lvl3pPr>
              <a:defRPr sz="1600">
                <a:latin typeface="+mn-lt"/>
              </a:defRPr>
            </a:lvl3pPr>
            <a:lvl4pPr>
              <a:defRPr sz="1600">
                <a:latin typeface="+mn-lt"/>
              </a:defRPr>
            </a:lvl4pPr>
            <a:lvl5pPr marL="1828800" indent="0">
              <a:buNone/>
              <a:defRPr sz="1600">
                <a:latin typeface="+mn-lt"/>
              </a:defRPr>
            </a:lvl5pPr>
          </a:lstStyle>
          <a:p>
            <a:pPr lvl="0"/>
            <a:r>
              <a:rPr lang="en-US"/>
              <a:t>Click to edit Master text styles</a:t>
            </a:r>
          </a:p>
        </p:txBody>
      </p:sp>
      <p:sp>
        <p:nvSpPr>
          <p:cNvPr id="3" name="Text Placeholder 2">
            <a:extLst>
              <a:ext uri="{FF2B5EF4-FFF2-40B4-BE49-F238E27FC236}">
                <a16:creationId xmlns:a16="http://schemas.microsoft.com/office/drawing/2014/main" id="{2FE22C82-1322-47F0-8433-07036B1A318E}"/>
              </a:ext>
            </a:extLst>
          </p:cNvPr>
          <p:cNvSpPr>
            <a:spLocks noGrp="1"/>
          </p:cNvSpPr>
          <p:nvPr>
            <p:ph type="body" sz="quarter" idx="19" hasCustomPrompt="1"/>
          </p:nvPr>
        </p:nvSpPr>
        <p:spPr>
          <a:xfrm>
            <a:off x="5364067" y="5446864"/>
            <a:ext cx="1713600" cy="1108800"/>
          </a:xfrm>
          <a:prstGeom prst="roundRect">
            <a:avLst/>
          </a:prstGeom>
          <a:solidFill>
            <a:schemeClr val="bg1"/>
          </a:solidFill>
          <a:ln w="28575">
            <a:solidFill>
              <a:schemeClr val="tx2"/>
            </a:solidFill>
          </a:ln>
        </p:spPr>
        <p:txBody>
          <a:bodyPr anchor="ctr">
            <a:normAutofit/>
          </a:bodyPr>
          <a:lstStyle>
            <a:lvl1pPr marL="0" indent="0" algn="ctr">
              <a:buNone/>
              <a:defRPr sz="1600"/>
            </a:lvl1pPr>
          </a:lstStyle>
          <a:p>
            <a:pPr lvl="0"/>
            <a:r>
              <a:rPr lang="en-US"/>
              <a:t>Vote!</a:t>
            </a:r>
          </a:p>
        </p:txBody>
      </p:sp>
      <p:sp>
        <p:nvSpPr>
          <p:cNvPr id="16" name="Pentagon 20">
            <a:extLst>
              <a:ext uri="{FF2B5EF4-FFF2-40B4-BE49-F238E27FC236}">
                <a16:creationId xmlns:a16="http://schemas.microsoft.com/office/drawing/2014/main" id="{DA2DF849-3511-4215-A523-E2689B60D3E8}"/>
              </a:ext>
            </a:extLst>
          </p:cNvPr>
          <p:cNvSpPr/>
          <p:nvPr userDrawn="1"/>
        </p:nvSpPr>
        <p:spPr>
          <a:xfrm>
            <a:off x="542261" y="1671517"/>
            <a:ext cx="977344" cy="677498"/>
          </a:xfrm>
          <a:prstGeom prst="homePlat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b="1" dirty="0">
              <a:solidFill>
                <a:schemeClr val="bg1"/>
              </a:solidFill>
              <a:latin typeface="Century Gothic" charset="0"/>
              <a:ea typeface="Century Gothic" charset="0"/>
              <a:cs typeface="Century Gothic" charset="0"/>
            </a:endParaRPr>
          </a:p>
        </p:txBody>
      </p:sp>
      <p:sp>
        <p:nvSpPr>
          <p:cNvPr id="17" name="Pentagon 20">
            <a:extLst>
              <a:ext uri="{FF2B5EF4-FFF2-40B4-BE49-F238E27FC236}">
                <a16:creationId xmlns:a16="http://schemas.microsoft.com/office/drawing/2014/main" id="{4EEB3A40-0D0F-4F19-B981-AB60AACE0636}"/>
              </a:ext>
            </a:extLst>
          </p:cNvPr>
          <p:cNvSpPr/>
          <p:nvPr userDrawn="1"/>
        </p:nvSpPr>
        <p:spPr>
          <a:xfrm flipH="1">
            <a:off x="7650539" y="5748935"/>
            <a:ext cx="925604" cy="677498"/>
          </a:xfrm>
          <a:prstGeom prst="homePlat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b="1" dirty="0">
              <a:solidFill>
                <a:schemeClr val="bg1"/>
              </a:solidFill>
              <a:latin typeface="Century Gothic" charset="0"/>
              <a:ea typeface="Century Gothic" charset="0"/>
              <a:cs typeface="Century Gothic" charset="0"/>
            </a:endParaRPr>
          </a:p>
        </p:txBody>
      </p:sp>
      <p:sp>
        <p:nvSpPr>
          <p:cNvPr id="18" name="Title 1">
            <a:extLst>
              <a:ext uri="{FF2B5EF4-FFF2-40B4-BE49-F238E27FC236}">
                <a16:creationId xmlns:a16="http://schemas.microsoft.com/office/drawing/2014/main" id="{EC5CC026-1AD4-4EB0-AC86-1B8AF31FC042}"/>
              </a:ext>
            </a:extLst>
          </p:cNvPr>
          <p:cNvSpPr txBox="1">
            <a:spLocks/>
          </p:cNvSpPr>
          <p:nvPr userDrawn="1"/>
        </p:nvSpPr>
        <p:spPr>
          <a:xfrm>
            <a:off x="684812" y="1811615"/>
            <a:ext cx="675028" cy="453189"/>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1800" b="1" dirty="0">
                <a:solidFill>
                  <a:schemeClr val="bg1"/>
                </a:solidFill>
                <a:latin typeface="Century Gothic"/>
                <a:cs typeface="Century Gothic"/>
              </a:rPr>
              <a:t>Start</a:t>
            </a:r>
          </a:p>
        </p:txBody>
      </p:sp>
      <p:sp>
        <p:nvSpPr>
          <p:cNvPr id="19" name="Title 1">
            <a:extLst>
              <a:ext uri="{FF2B5EF4-FFF2-40B4-BE49-F238E27FC236}">
                <a16:creationId xmlns:a16="http://schemas.microsoft.com/office/drawing/2014/main" id="{B68CEEB8-E9C3-4DB5-A351-87334C891E30}"/>
              </a:ext>
            </a:extLst>
          </p:cNvPr>
          <p:cNvSpPr txBox="1">
            <a:spLocks/>
          </p:cNvSpPr>
          <p:nvPr userDrawn="1"/>
        </p:nvSpPr>
        <p:spPr>
          <a:xfrm>
            <a:off x="7754491" y="5922774"/>
            <a:ext cx="1163242" cy="503659"/>
          </a:xfrm>
          <a:prstGeom prst="rect">
            <a:avLst/>
          </a:prstGeom>
        </p:spPr>
        <p:txBody>
          <a:bodyPr vert="horz" lIns="91440" tIns="45720" rIns="91440" bIns="45720" rtlCol="0" anchor="t">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GB" sz="1800" b="1" dirty="0">
                <a:solidFill>
                  <a:schemeClr val="bg1"/>
                </a:solidFill>
                <a:latin typeface="Century Gothic"/>
                <a:cs typeface="Century Gothic"/>
              </a:rPr>
              <a:t>Finish</a:t>
            </a:r>
          </a:p>
        </p:txBody>
      </p:sp>
      <p:pic>
        <p:nvPicPr>
          <p:cNvPr id="21" name="Picture 20">
            <a:extLst>
              <a:ext uri="{FF2B5EF4-FFF2-40B4-BE49-F238E27FC236}">
                <a16:creationId xmlns:a16="http://schemas.microsoft.com/office/drawing/2014/main" id="{29F05BDC-51C8-4614-8A88-8CDB8B8B6519}"/>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flipH="1">
            <a:off x="8218394" y="4846782"/>
            <a:ext cx="925606" cy="1832996"/>
          </a:xfrm>
          <a:prstGeom prst="rect">
            <a:avLst/>
          </a:prstGeom>
        </p:spPr>
      </p:pic>
      <p:pic>
        <p:nvPicPr>
          <p:cNvPr id="4" name="Picture 3" descr="A picture containing graphics, clock, drawing&#10;&#10;Description automatically generated">
            <a:extLst>
              <a:ext uri="{FF2B5EF4-FFF2-40B4-BE49-F238E27FC236}">
                <a16:creationId xmlns:a16="http://schemas.microsoft.com/office/drawing/2014/main" id="{282DFBC9-D6E7-42B3-AE79-7CC9E1E6A139}"/>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5995" y="1519900"/>
            <a:ext cx="654330" cy="980729"/>
          </a:xfrm>
          <a:prstGeom prst="rect">
            <a:avLst/>
          </a:prstGeom>
        </p:spPr>
      </p:pic>
    </p:spTree>
    <p:extLst>
      <p:ext uri="{BB962C8B-B14F-4D97-AF65-F5344CB8AC3E}">
        <p14:creationId xmlns:p14="http://schemas.microsoft.com/office/powerpoint/2010/main" val="14387429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areer Launchpa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8ECD0A4-785E-4F45-86AF-143230581471}"/>
              </a:ext>
            </a:extLst>
          </p:cNvPr>
          <p:cNvSpPr/>
          <p:nvPr userDrawn="1"/>
        </p:nvSpPr>
        <p:spPr>
          <a:xfrm flipH="1">
            <a:off x="0" y="913033"/>
            <a:ext cx="9144000" cy="5944967"/>
          </a:xfrm>
          <a:prstGeom prst="rect">
            <a:avLst/>
          </a:prstGeom>
          <a:gradFill flip="none" rotWithShape="1">
            <a:gsLst>
              <a:gs pos="100000">
                <a:srgbClr val="EF3340">
                  <a:alpha val="23000"/>
                </a:srgbClr>
              </a:gs>
              <a:gs pos="75000">
                <a:schemeClr val="accent2">
                  <a:alpha val="23000"/>
                </a:schemeClr>
              </a:gs>
              <a:gs pos="25000">
                <a:srgbClr val="80A0F2">
                  <a:alpha val="23000"/>
                </a:srgbClr>
              </a:gs>
              <a:gs pos="0">
                <a:schemeClr val="tx2">
                  <a:alpha val="23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a:p>
        </p:txBody>
      </p:sp>
      <p:sp>
        <p:nvSpPr>
          <p:cNvPr id="3" name="Rectangle 2">
            <a:extLst>
              <a:ext uri="{FF2B5EF4-FFF2-40B4-BE49-F238E27FC236}">
                <a16:creationId xmlns:a16="http://schemas.microsoft.com/office/drawing/2014/main" id="{044F96AF-F68D-4311-B7EA-6238A94F78C0}"/>
              </a:ext>
            </a:extLst>
          </p:cNvPr>
          <p:cNvSpPr/>
          <p:nvPr userDrawn="1"/>
        </p:nvSpPr>
        <p:spPr>
          <a:xfrm>
            <a:off x="0" y="0"/>
            <a:ext cx="9144000" cy="1023729"/>
          </a:xfrm>
          <a:prstGeom prst="rect">
            <a:avLst/>
          </a:prstGeom>
          <a:gradFill flip="none" rotWithShape="1">
            <a:gsLst>
              <a:gs pos="100000">
                <a:srgbClr val="EF3340"/>
              </a:gs>
              <a:gs pos="96000">
                <a:schemeClr val="accent2"/>
              </a:gs>
              <a:gs pos="24800">
                <a:srgbClr val="80A0F2"/>
              </a:gs>
              <a:gs pos="0">
                <a:schemeClr val="tx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a:p>
        </p:txBody>
      </p:sp>
      <p:pic>
        <p:nvPicPr>
          <p:cNvPr id="4" name="Picture 3" descr="A picture containing fence&#10;&#10;Description automatically generated">
            <a:extLst>
              <a:ext uri="{FF2B5EF4-FFF2-40B4-BE49-F238E27FC236}">
                <a16:creationId xmlns:a16="http://schemas.microsoft.com/office/drawing/2014/main" id="{3264288A-8E06-41BB-BDCC-B38A2AFC082A}"/>
              </a:ext>
            </a:extLst>
          </p:cNvPr>
          <p:cNvPicPr>
            <a:picLocks noChangeAspect="1"/>
          </p:cNvPicPr>
          <p:nvPr userDrawn="1"/>
        </p:nvPicPr>
        <p:blipFill>
          <a:blip r:embed="rId2">
            <a:alphaModFix amt="50000"/>
          </a:blip>
          <a:stretch>
            <a:fillRect/>
          </a:stretch>
        </p:blipFill>
        <p:spPr>
          <a:xfrm>
            <a:off x="29047" y="-15939"/>
            <a:ext cx="6101081" cy="6913518"/>
          </a:xfrm>
          <a:prstGeom prst="rect">
            <a:avLst/>
          </a:prstGeom>
        </p:spPr>
      </p:pic>
      <p:sp>
        <p:nvSpPr>
          <p:cNvPr id="10" name="Slide Number Placeholder 1">
            <a:extLst>
              <a:ext uri="{FF2B5EF4-FFF2-40B4-BE49-F238E27FC236}">
                <a16:creationId xmlns:a16="http://schemas.microsoft.com/office/drawing/2014/main" id="{C300255F-5BBA-4D4A-B2C7-FD049831FF04}"/>
              </a:ext>
            </a:extLst>
          </p:cNvPr>
          <p:cNvSpPr txBox="1">
            <a:spLocks/>
          </p:cNvSpPr>
          <p:nvPr userDrawn="1"/>
        </p:nvSpPr>
        <p:spPr>
          <a:xfrm>
            <a:off x="6964893" y="6556921"/>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00" dirty="0">
                <a:solidFill>
                  <a:srgbClr val="2D2D2D"/>
                </a:solidFill>
                <a:latin typeface="Century Gothic"/>
                <a:ea typeface="Lato" panose="020F0502020204030203" pitchFamily="34" charset="0"/>
                <a:cs typeface="Century Gothic"/>
              </a:rPr>
              <a:t> ©VotesforSchools2020</a:t>
            </a:r>
          </a:p>
        </p:txBody>
      </p:sp>
      <p:pic>
        <p:nvPicPr>
          <p:cNvPr id="12" name="Picture 11" descr="A picture containing clock&#10;&#10;Description automatically generated">
            <a:extLst>
              <a:ext uri="{FF2B5EF4-FFF2-40B4-BE49-F238E27FC236}">
                <a16:creationId xmlns:a16="http://schemas.microsoft.com/office/drawing/2014/main" id="{0C8D7D3D-95FA-4D56-B07A-587E32695694}"/>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233788" y="110696"/>
            <a:ext cx="747652" cy="802337"/>
          </a:xfrm>
          <a:prstGeom prst="rect">
            <a:avLst/>
          </a:prstGeom>
        </p:spPr>
      </p:pic>
      <p:sp>
        <p:nvSpPr>
          <p:cNvPr id="5" name="Shape 114">
            <a:extLst>
              <a:ext uri="{FF2B5EF4-FFF2-40B4-BE49-F238E27FC236}">
                <a16:creationId xmlns:a16="http://schemas.microsoft.com/office/drawing/2014/main" id="{C4D1B38A-4659-4EBA-8038-1FE9EFCB0BA0}"/>
              </a:ext>
            </a:extLst>
          </p:cNvPr>
          <p:cNvSpPr/>
          <p:nvPr userDrawn="1"/>
        </p:nvSpPr>
        <p:spPr>
          <a:xfrm>
            <a:off x="799302" y="299256"/>
            <a:ext cx="7759105" cy="538608"/>
          </a:xfrm>
          <a:prstGeom prst="rect">
            <a:avLst/>
          </a:prstGeom>
          <a:noFill/>
          <a:ln>
            <a:noFill/>
          </a:ln>
        </p:spPr>
        <p:txBody>
          <a:bodyPr lIns="91425" tIns="45700" rIns="91425" bIns="45700" anchor="t" anchorCtr="0">
            <a:noAutofit/>
          </a:bodyPr>
          <a:lstStyle/>
          <a:p>
            <a:pPr marL="0" marR="0" lvl="0" indent="0" rtl="0">
              <a:spcBef>
                <a:spcPts val="0"/>
              </a:spcBef>
              <a:buSzPct val="25000"/>
              <a:buNone/>
            </a:pPr>
            <a:r>
              <a:rPr lang="en-GB" sz="2500" b="1" dirty="0">
                <a:solidFill>
                  <a:schemeClr val="bg1"/>
                </a:solidFill>
                <a:latin typeface="Century Gothic" panose="020B0502020202020204" pitchFamily="34" charset="0"/>
                <a:ea typeface="Lato"/>
                <a:cs typeface="Lato"/>
                <a:sym typeface="Lato"/>
              </a:rPr>
              <a:t>Career Launchpad!</a:t>
            </a:r>
          </a:p>
        </p:txBody>
      </p:sp>
      <p:sp>
        <p:nvSpPr>
          <p:cNvPr id="7" name="Pentagon 20">
            <a:extLst>
              <a:ext uri="{FF2B5EF4-FFF2-40B4-BE49-F238E27FC236}">
                <a16:creationId xmlns:a16="http://schemas.microsoft.com/office/drawing/2014/main" id="{155A2B88-EE49-425A-8356-042C528D320C}"/>
              </a:ext>
            </a:extLst>
          </p:cNvPr>
          <p:cNvSpPr/>
          <p:nvPr userDrawn="1"/>
        </p:nvSpPr>
        <p:spPr>
          <a:xfrm>
            <a:off x="0" y="259614"/>
            <a:ext cx="758663" cy="538608"/>
          </a:xfrm>
          <a:prstGeom prst="homePlat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b="1" dirty="0">
              <a:solidFill>
                <a:schemeClr val="bg1"/>
              </a:solidFill>
              <a:latin typeface="Century Gothic" charset="0"/>
              <a:ea typeface="Century Gothic" charset="0"/>
              <a:cs typeface="Century Gothic" charset="0"/>
            </a:endParaRPr>
          </a:p>
        </p:txBody>
      </p:sp>
      <p:pic>
        <p:nvPicPr>
          <p:cNvPr id="15" name="Graphic 14" descr="Rocket">
            <a:extLst>
              <a:ext uri="{FF2B5EF4-FFF2-40B4-BE49-F238E27FC236}">
                <a16:creationId xmlns:a16="http://schemas.microsoft.com/office/drawing/2014/main" id="{C30F38E6-E78B-4ED1-B102-5E9076CDA294}"/>
              </a:ext>
            </a:extLst>
          </p:cNvPr>
          <p:cNvPicPr>
            <a:picLocks noChangeAspect="1"/>
          </p:cNvPicPr>
          <p:nvPr userDrawn="1"/>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30480" y="279928"/>
            <a:ext cx="480249" cy="480249"/>
          </a:xfrm>
          <a:prstGeom prst="rect">
            <a:avLst/>
          </a:prstGeom>
        </p:spPr>
      </p:pic>
    </p:spTree>
    <p:extLst>
      <p:ext uri="{BB962C8B-B14F-4D97-AF65-F5344CB8AC3E}">
        <p14:creationId xmlns:p14="http://schemas.microsoft.com/office/powerpoint/2010/main" val="36580037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all to Action">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20BFBBD2-9EB0-4AEA-A864-42DE5B10671E}"/>
              </a:ext>
            </a:extLst>
          </p:cNvPr>
          <p:cNvSpPr/>
          <p:nvPr userDrawn="1"/>
        </p:nvSpPr>
        <p:spPr>
          <a:xfrm flipH="1">
            <a:off x="0" y="913033"/>
            <a:ext cx="9144000" cy="5944967"/>
          </a:xfrm>
          <a:prstGeom prst="rect">
            <a:avLst/>
          </a:prstGeom>
          <a:gradFill flip="none" rotWithShape="1">
            <a:gsLst>
              <a:gs pos="100000">
                <a:srgbClr val="EF3340">
                  <a:alpha val="23000"/>
                </a:srgbClr>
              </a:gs>
              <a:gs pos="75000">
                <a:schemeClr val="accent2">
                  <a:alpha val="23000"/>
                </a:schemeClr>
              </a:gs>
              <a:gs pos="25000">
                <a:srgbClr val="80A0F2">
                  <a:alpha val="23000"/>
                </a:srgbClr>
              </a:gs>
              <a:gs pos="0">
                <a:schemeClr val="tx2">
                  <a:alpha val="2300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a:p>
        </p:txBody>
      </p:sp>
      <p:sp>
        <p:nvSpPr>
          <p:cNvPr id="18" name="Rectangle 17">
            <a:extLst>
              <a:ext uri="{FF2B5EF4-FFF2-40B4-BE49-F238E27FC236}">
                <a16:creationId xmlns:a16="http://schemas.microsoft.com/office/drawing/2014/main" id="{85EAC95A-8E8B-47D4-B1DA-110A46B012A0}"/>
              </a:ext>
            </a:extLst>
          </p:cNvPr>
          <p:cNvSpPr/>
          <p:nvPr userDrawn="1"/>
        </p:nvSpPr>
        <p:spPr>
          <a:xfrm>
            <a:off x="0" y="0"/>
            <a:ext cx="9144000" cy="1023729"/>
          </a:xfrm>
          <a:prstGeom prst="rect">
            <a:avLst/>
          </a:prstGeom>
          <a:gradFill flip="none" rotWithShape="1">
            <a:gsLst>
              <a:gs pos="100000">
                <a:srgbClr val="EF3340"/>
              </a:gs>
              <a:gs pos="96000">
                <a:schemeClr val="accent2"/>
              </a:gs>
              <a:gs pos="24800">
                <a:srgbClr val="80A0F2"/>
              </a:gs>
              <a:gs pos="0">
                <a:schemeClr val="tx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a:p>
        </p:txBody>
      </p:sp>
      <p:pic>
        <p:nvPicPr>
          <p:cNvPr id="20" name="Picture 19" descr="A picture containing fence&#10;&#10;Description automatically generated">
            <a:extLst>
              <a:ext uri="{FF2B5EF4-FFF2-40B4-BE49-F238E27FC236}">
                <a16:creationId xmlns:a16="http://schemas.microsoft.com/office/drawing/2014/main" id="{C39A2B44-408E-4589-B052-CE284573E725}"/>
              </a:ext>
            </a:extLst>
          </p:cNvPr>
          <p:cNvPicPr>
            <a:picLocks noChangeAspect="1"/>
          </p:cNvPicPr>
          <p:nvPr userDrawn="1"/>
        </p:nvPicPr>
        <p:blipFill>
          <a:blip r:embed="rId2">
            <a:alphaModFix amt="50000"/>
          </a:blip>
          <a:stretch>
            <a:fillRect/>
          </a:stretch>
        </p:blipFill>
        <p:spPr>
          <a:xfrm>
            <a:off x="29047" y="-15939"/>
            <a:ext cx="6101081" cy="6913518"/>
          </a:xfrm>
          <a:prstGeom prst="rect">
            <a:avLst/>
          </a:prstGeom>
        </p:spPr>
      </p:pic>
      <p:sp>
        <p:nvSpPr>
          <p:cNvPr id="22" name="Slide Number Placeholder 1">
            <a:extLst>
              <a:ext uri="{FF2B5EF4-FFF2-40B4-BE49-F238E27FC236}">
                <a16:creationId xmlns:a16="http://schemas.microsoft.com/office/drawing/2014/main" id="{A7442191-8516-49E1-8C85-51158EA849AB}"/>
              </a:ext>
            </a:extLst>
          </p:cNvPr>
          <p:cNvSpPr txBox="1">
            <a:spLocks/>
          </p:cNvSpPr>
          <p:nvPr userDrawn="1"/>
        </p:nvSpPr>
        <p:spPr>
          <a:xfrm>
            <a:off x="6964893" y="6556921"/>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00" dirty="0">
                <a:solidFill>
                  <a:srgbClr val="2D2D2D"/>
                </a:solidFill>
                <a:latin typeface="Century Gothic"/>
                <a:ea typeface="Lato" panose="020F0502020204030203" pitchFamily="34" charset="0"/>
                <a:cs typeface="Century Gothic"/>
              </a:rPr>
              <a:t> ©VotesforSchools2020</a:t>
            </a:r>
          </a:p>
        </p:txBody>
      </p:sp>
      <p:pic>
        <p:nvPicPr>
          <p:cNvPr id="24" name="Picture 23" descr="A picture containing clock&#10;&#10;Description automatically generated">
            <a:extLst>
              <a:ext uri="{FF2B5EF4-FFF2-40B4-BE49-F238E27FC236}">
                <a16:creationId xmlns:a16="http://schemas.microsoft.com/office/drawing/2014/main" id="{9C860DB5-0C95-4323-8A54-B7012B4D499B}"/>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233788" y="110696"/>
            <a:ext cx="747652" cy="802337"/>
          </a:xfrm>
          <a:prstGeom prst="rect">
            <a:avLst/>
          </a:prstGeom>
        </p:spPr>
      </p:pic>
      <p:sp>
        <p:nvSpPr>
          <p:cNvPr id="7" name="Pentagon 20">
            <a:extLst>
              <a:ext uri="{FF2B5EF4-FFF2-40B4-BE49-F238E27FC236}">
                <a16:creationId xmlns:a16="http://schemas.microsoft.com/office/drawing/2014/main" id="{155A2B88-EE49-425A-8356-042C528D320C}"/>
              </a:ext>
            </a:extLst>
          </p:cNvPr>
          <p:cNvSpPr/>
          <p:nvPr userDrawn="1"/>
        </p:nvSpPr>
        <p:spPr>
          <a:xfrm>
            <a:off x="0" y="224087"/>
            <a:ext cx="758663" cy="538608"/>
          </a:xfrm>
          <a:prstGeom prst="homePlate">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b="1" dirty="0">
              <a:solidFill>
                <a:schemeClr val="bg1"/>
              </a:solidFill>
              <a:latin typeface="Century Gothic" charset="0"/>
              <a:ea typeface="Century Gothic" charset="0"/>
              <a:cs typeface="Century Gothic" charset="0"/>
            </a:endParaRPr>
          </a:p>
        </p:txBody>
      </p:sp>
      <p:sp>
        <p:nvSpPr>
          <p:cNvPr id="8" name="Shape 114">
            <a:extLst>
              <a:ext uri="{FF2B5EF4-FFF2-40B4-BE49-F238E27FC236}">
                <a16:creationId xmlns:a16="http://schemas.microsoft.com/office/drawing/2014/main" id="{628D0397-A2D6-4FFE-A425-602F9D7CE3FB}"/>
              </a:ext>
            </a:extLst>
          </p:cNvPr>
          <p:cNvSpPr/>
          <p:nvPr userDrawn="1"/>
        </p:nvSpPr>
        <p:spPr>
          <a:xfrm>
            <a:off x="799302" y="263729"/>
            <a:ext cx="7759105" cy="538608"/>
          </a:xfrm>
          <a:prstGeom prst="rect">
            <a:avLst/>
          </a:prstGeom>
          <a:noFill/>
          <a:ln>
            <a:noFill/>
          </a:ln>
        </p:spPr>
        <p:txBody>
          <a:bodyPr lIns="91425" tIns="45700" rIns="91425" bIns="45700" anchor="t" anchorCtr="0">
            <a:noAutofit/>
          </a:bodyPr>
          <a:lstStyle/>
          <a:p>
            <a:pPr marL="0" marR="0" lvl="0" indent="0" rtl="0">
              <a:spcBef>
                <a:spcPts val="0"/>
              </a:spcBef>
              <a:buSzPct val="25000"/>
              <a:buNone/>
            </a:pPr>
            <a:r>
              <a:rPr lang="en-GB" sz="2500" b="1" dirty="0">
                <a:solidFill>
                  <a:schemeClr val="bg1"/>
                </a:solidFill>
                <a:latin typeface="Century Gothic" panose="020B0502020202020204" pitchFamily="34" charset="0"/>
                <a:ea typeface="Lato"/>
                <a:cs typeface="Lato"/>
                <a:sym typeface="Lato"/>
              </a:rPr>
              <a:t>Call to Action!</a:t>
            </a:r>
          </a:p>
        </p:txBody>
      </p:sp>
      <p:pic>
        <p:nvPicPr>
          <p:cNvPr id="9" name="Graphic 8" descr="Megaphone1">
            <a:extLst>
              <a:ext uri="{FF2B5EF4-FFF2-40B4-BE49-F238E27FC236}">
                <a16:creationId xmlns:a16="http://schemas.microsoft.com/office/drawing/2014/main" id="{A50A47C4-2396-40DF-BE9F-146C18BA8012}"/>
              </a:ext>
            </a:extLst>
          </p:cNvPr>
          <p:cNvPicPr>
            <a:picLocks noChangeAspect="1"/>
          </p:cNvPicPr>
          <p:nvPr userDrawn="1"/>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50799" y="212283"/>
            <a:ext cx="540252" cy="540252"/>
          </a:xfrm>
          <a:prstGeom prst="rect">
            <a:avLst/>
          </a:prstGeom>
        </p:spPr>
      </p:pic>
    </p:spTree>
    <p:extLst>
      <p:ext uri="{BB962C8B-B14F-4D97-AF65-F5344CB8AC3E}">
        <p14:creationId xmlns:p14="http://schemas.microsoft.com/office/powerpoint/2010/main" val="17912651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4.sv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image" Target="../media/image3.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image" Target="../media/image1.png"/><Relationship Id="rId2" Type="http://schemas.openxmlformats.org/officeDocument/2006/relationships/slideLayout" Target="../slideLayouts/slideLayout13.xml"/><Relationship Id="rId16" Type="http://schemas.openxmlformats.org/officeDocument/2006/relationships/image" Target="../media/image2.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19" Type="http://schemas.openxmlformats.org/officeDocument/2006/relationships/image" Target="../media/image4.sv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slideLayout" Target="../slideLayouts/slideLayout38.xml"/><Relationship Id="rId18" Type="http://schemas.openxmlformats.org/officeDocument/2006/relationships/image" Target="../media/image3.png"/><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slideLayout" Target="../slideLayouts/slideLayout37.xml"/><Relationship Id="rId17" Type="http://schemas.openxmlformats.org/officeDocument/2006/relationships/image" Target="../media/image2.png"/><Relationship Id="rId2" Type="http://schemas.openxmlformats.org/officeDocument/2006/relationships/slideLayout" Target="../slideLayouts/slideLayout27.xml"/><Relationship Id="rId16" Type="http://schemas.openxmlformats.org/officeDocument/2006/relationships/theme" Target="../theme/theme3.xml"/><Relationship Id="rId20" Type="http://schemas.openxmlformats.org/officeDocument/2006/relationships/image" Target="../media/image1.png"/><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5" Type="http://schemas.openxmlformats.org/officeDocument/2006/relationships/slideLayout" Target="../slideLayouts/slideLayout40.xml"/><Relationship Id="rId10" Type="http://schemas.openxmlformats.org/officeDocument/2006/relationships/slideLayout" Target="../slideLayouts/slideLayout35.xml"/><Relationship Id="rId19" Type="http://schemas.openxmlformats.org/officeDocument/2006/relationships/image" Target="../media/image4.svg"/><Relationship Id="rId4" Type="http://schemas.openxmlformats.org/officeDocument/2006/relationships/slideLayout" Target="../slideLayouts/slideLayout29.xml"/><Relationship Id="rId9" Type="http://schemas.openxmlformats.org/officeDocument/2006/relationships/slideLayout" Target="../slideLayouts/slideLayout34.xml"/><Relationship Id="rId14"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F4B6978E-5347-47B2-A2F5-2B06DA516257}"/>
              </a:ext>
            </a:extLst>
          </p:cNvPr>
          <p:cNvSpPr/>
          <p:nvPr userDrawn="1"/>
        </p:nvSpPr>
        <p:spPr>
          <a:xfrm>
            <a:off x="0" y="0"/>
            <a:ext cx="9144000" cy="1023729"/>
          </a:xfrm>
          <a:prstGeom prst="rect">
            <a:avLst/>
          </a:prstGeom>
          <a:gradFill flip="none" rotWithShape="1">
            <a:gsLst>
              <a:gs pos="100000">
                <a:srgbClr val="EF3340"/>
              </a:gs>
              <a:gs pos="96000">
                <a:schemeClr val="accent2"/>
              </a:gs>
              <a:gs pos="24800">
                <a:srgbClr val="80A0F2"/>
              </a:gs>
              <a:gs pos="0">
                <a:schemeClr val="tx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a:p>
        </p:txBody>
      </p:sp>
      <p:sp>
        <p:nvSpPr>
          <p:cNvPr id="8" name="Slide Number Placeholder 1">
            <a:extLst>
              <a:ext uri="{FF2B5EF4-FFF2-40B4-BE49-F238E27FC236}">
                <a16:creationId xmlns:a16="http://schemas.microsoft.com/office/drawing/2014/main" id="{40D64758-3C7B-4281-A024-F2C77CA5556C}"/>
              </a:ext>
            </a:extLst>
          </p:cNvPr>
          <p:cNvSpPr txBox="1">
            <a:spLocks/>
          </p:cNvSpPr>
          <p:nvPr/>
        </p:nvSpPr>
        <p:spPr>
          <a:xfrm>
            <a:off x="6964893" y="6556921"/>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00" dirty="0">
                <a:solidFill>
                  <a:srgbClr val="2D2D2D"/>
                </a:solidFill>
                <a:latin typeface="Century Gothic"/>
                <a:ea typeface="Lato" panose="020F0502020204030203" pitchFamily="34" charset="0"/>
                <a:cs typeface="Century Gothic"/>
              </a:rPr>
              <a:t> ©VotesforSchools2020</a:t>
            </a:r>
          </a:p>
        </p:txBody>
      </p:sp>
      <p:pic>
        <p:nvPicPr>
          <p:cNvPr id="10" name="Picture 9" descr="A picture containing fence&#10;&#10;Description automatically generated">
            <a:extLst>
              <a:ext uri="{FF2B5EF4-FFF2-40B4-BE49-F238E27FC236}">
                <a16:creationId xmlns:a16="http://schemas.microsoft.com/office/drawing/2014/main" id="{8B6F91A2-6645-4CE0-8E14-4F26BA53247F}"/>
              </a:ext>
            </a:extLst>
          </p:cNvPr>
          <p:cNvPicPr>
            <a:picLocks noChangeAspect="1"/>
          </p:cNvPicPr>
          <p:nvPr userDrawn="1"/>
        </p:nvPicPr>
        <p:blipFill>
          <a:blip r:embed="rId13">
            <a:alphaModFix amt="50000"/>
          </a:blip>
          <a:stretch>
            <a:fillRect/>
          </a:stretch>
        </p:blipFill>
        <p:spPr>
          <a:xfrm>
            <a:off x="29047" y="-15939"/>
            <a:ext cx="6101081" cy="6913518"/>
          </a:xfrm>
          <a:prstGeom prst="rect">
            <a:avLst/>
          </a:prstGeom>
        </p:spPr>
      </p:pic>
      <p:pic>
        <p:nvPicPr>
          <p:cNvPr id="3" name="Picture 2" descr="A picture containing clock&#10;&#10;Description automatically generated">
            <a:extLst>
              <a:ext uri="{FF2B5EF4-FFF2-40B4-BE49-F238E27FC236}">
                <a16:creationId xmlns:a16="http://schemas.microsoft.com/office/drawing/2014/main" id="{00ACE46D-556D-4CC1-9FE7-8FDF364E19B7}"/>
              </a:ext>
            </a:extLst>
          </p:cNvPr>
          <p:cNvPicPr>
            <a:picLocks noChangeAspect="1"/>
          </p:cNvPicPr>
          <p:nvPr userDrawn="1"/>
        </p:nvPicPr>
        <p:blipFill>
          <a:blip r:embed="rId14" cstate="print">
            <a:extLst>
              <a:ext uri="{28A0092B-C50C-407E-A947-70E740481C1C}">
                <a14:useLocalDpi xmlns:a14="http://schemas.microsoft.com/office/drawing/2010/main"/>
              </a:ext>
            </a:extLst>
          </a:blip>
          <a:stretch>
            <a:fillRect/>
          </a:stretch>
        </p:blipFill>
        <p:spPr>
          <a:xfrm>
            <a:off x="8233788" y="110696"/>
            <a:ext cx="747652" cy="802337"/>
          </a:xfrm>
          <a:prstGeom prst="rect">
            <a:avLst/>
          </a:prstGeom>
        </p:spPr>
      </p:pic>
      <p:pic>
        <p:nvPicPr>
          <p:cNvPr id="11" name="Graphic 10">
            <a:extLst>
              <a:ext uri="{FF2B5EF4-FFF2-40B4-BE49-F238E27FC236}">
                <a16:creationId xmlns:a16="http://schemas.microsoft.com/office/drawing/2014/main" id="{BA2404C1-C9C7-4E34-8258-6FE232ABF504}"/>
              </a:ext>
            </a:extLst>
          </p:cNvPr>
          <p:cNvPicPr>
            <a:picLocks noChangeAspect="1"/>
          </p:cNvPicPr>
          <p:nvPr userDrawn="1"/>
        </p:nvPicPr>
        <p:blipFill>
          <a:blip r:embed="rId15">
            <a:alphaModFix amt="32000"/>
            <a:extLst>
              <a:ext uri="{96DAC541-7B7A-43D3-8B79-37D633B846F1}">
                <asvg:svgBlip xmlns:asvg="http://schemas.microsoft.com/office/drawing/2016/SVG/main" r:embed="rId16"/>
              </a:ext>
            </a:extLst>
          </a:blip>
          <a:stretch>
            <a:fillRect/>
          </a:stretch>
        </p:blipFill>
        <p:spPr>
          <a:xfrm rot="391057">
            <a:off x="601027" y="-177752"/>
            <a:ext cx="4761052" cy="7474076"/>
          </a:xfrm>
          <a:prstGeom prst="rect">
            <a:avLst/>
          </a:prstGeom>
        </p:spPr>
      </p:pic>
    </p:spTree>
    <p:extLst>
      <p:ext uri="{BB962C8B-B14F-4D97-AF65-F5344CB8AC3E}">
        <p14:creationId xmlns:p14="http://schemas.microsoft.com/office/powerpoint/2010/main" val="4277973187"/>
      </p:ext>
    </p:extLst>
  </p:cSld>
  <p:clrMap bg1="dk1" tx1="lt1" bg2="dk2" tx2="lt2" accent1="accent1" accent2="accent2" accent3="accent3" accent4="accent4" accent5="accent5" accent6="accent6" hlink="hlink" folHlink="folHlink"/>
  <p:sldLayoutIdLst>
    <p:sldLayoutId id="2147483665" r:id="rId1"/>
    <p:sldLayoutId id="2147483662" r:id="rId2"/>
    <p:sldLayoutId id="2147483756" r:id="rId3"/>
    <p:sldLayoutId id="2147483786" r:id="rId4"/>
    <p:sldLayoutId id="2147483787" r:id="rId5"/>
    <p:sldLayoutId id="2147483788" r:id="rId6"/>
    <p:sldLayoutId id="2147483749" r:id="rId7"/>
    <p:sldLayoutId id="2147483754" r:id="rId8"/>
    <p:sldLayoutId id="2147483755" r:id="rId9"/>
    <p:sldLayoutId id="2147483668" r:id="rId10"/>
    <p:sldLayoutId id="2147483746" r:id="rId11"/>
  </p:sldLayoutIdLst>
  <p:txStyles>
    <p:titleStyle>
      <a:lvl1pPr algn="l" defTabSz="457200" rtl="0" eaLnBrk="1" latinLnBrk="0" hangingPunct="1">
        <a:spcBef>
          <a:spcPct val="0"/>
        </a:spcBef>
        <a:buNone/>
        <a:defRPr sz="2800" b="1" kern="1200">
          <a:solidFill>
            <a:schemeClr val="tx1"/>
          </a:solidFill>
          <a:latin typeface="+mn-lt"/>
          <a:ea typeface="+mj-ea"/>
          <a:cs typeface="+mj-cs"/>
        </a:defRPr>
      </a:lvl1pPr>
    </p:titleStyle>
    <p:bodyStyle>
      <a:lvl1pPr marL="0" indent="0" algn="l" defTabSz="457200" rtl="0" eaLnBrk="1" latinLnBrk="0" hangingPunct="1">
        <a:spcBef>
          <a:spcPct val="20000"/>
        </a:spcBef>
        <a:buFont typeface="Arial"/>
        <a:buNone/>
        <a:defRPr sz="18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266DD59A-B91A-424A-AB8B-BD86A4FBD1DF}"/>
              </a:ext>
            </a:extLst>
          </p:cNvPr>
          <p:cNvSpPr/>
          <p:nvPr/>
        </p:nvSpPr>
        <p:spPr>
          <a:xfrm>
            <a:off x="0" y="0"/>
            <a:ext cx="9144000" cy="1023729"/>
          </a:xfrm>
          <a:prstGeom prst="rect">
            <a:avLst/>
          </a:prstGeom>
          <a:gradFill flip="none" rotWithShape="1">
            <a:gsLst>
              <a:gs pos="75000">
                <a:srgbClr val="BC66ED"/>
              </a:gs>
              <a:gs pos="25000">
                <a:srgbClr val="9AE7D7"/>
              </a:gs>
              <a:gs pos="100000">
                <a:schemeClr val="tx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a:p>
        </p:txBody>
      </p:sp>
      <p:pic>
        <p:nvPicPr>
          <p:cNvPr id="7" name="Picture 6" descr="A picture containing clock&#10;&#10;Description automatically generated">
            <a:extLst>
              <a:ext uri="{FF2B5EF4-FFF2-40B4-BE49-F238E27FC236}">
                <a16:creationId xmlns:a16="http://schemas.microsoft.com/office/drawing/2014/main" id="{778BAA1F-43E2-46C7-BD24-99EEDF8FD2C3}"/>
              </a:ext>
            </a:extLst>
          </p:cNvPr>
          <p:cNvPicPr>
            <a:picLocks noChangeAspect="1"/>
          </p:cNvPicPr>
          <p:nvPr/>
        </p:nvPicPr>
        <p:blipFill>
          <a:blip r:embed="rId16" cstate="print">
            <a:extLst>
              <a:ext uri="{28A0092B-C50C-407E-A947-70E740481C1C}">
                <a14:useLocalDpi xmlns:a14="http://schemas.microsoft.com/office/drawing/2010/main"/>
              </a:ext>
            </a:extLst>
          </a:blip>
          <a:stretch>
            <a:fillRect/>
          </a:stretch>
        </p:blipFill>
        <p:spPr>
          <a:xfrm>
            <a:off x="8233788" y="110696"/>
            <a:ext cx="747652" cy="802337"/>
          </a:xfrm>
          <a:prstGeom prst="rect">
            <a:avLst/>
          </a:prstGeom>
        </p:spPr>
      </p:pic>
      <p:pic>
        <p:nvPicPr>
          <p:cNvPr id="11" name="Picture 10" descr="A picture containing fence&#10;&#10;Description automatically generated">
            <a:extLst>
              <a:ext uri="{FF2B5EF4-FFF2-40B4-BE49-F238E27FC236}">
                <a16:creationId xmlns:a16="http://schemas.microsoft.com/office/drawing/2014/main" id="{56EED70A-0DFF-4588-AB7B-EA2C58900100}"/>
              </a:ext>
            </a:extLst>
          </p:cNvPr>
          <p:cNvPicPr>
            <a:picLocks noChangeAspect="1"/>
          </p:cNvPicPr>
          <p:nvPr/>
        </p:nvPicPr>
        <p:blipFill>
          <a:blip r:embed="rId17">
            <a:alphaModFix amt="50000"/>
          </a:blip>
          <a:stretch>
            <a:fillRect/>
          </a:stretch>
        </p:blipFill>
        <p:spPr>
          <a:xfrm>
            <a:off x="29047" y="-15939"/>
            <a:ext cx="6101081" cy="6913518"/>
          </a:xfrm>
          <a:prstGeom prst="rect">
            <a:avLst/>
          </a:prstGeom>
        </p:spPr>
      </p:pic>
      <p:pic>
        <p:nvPicPr>
          <p:cNvPr id="12" name="Graphic 11">
            <a:extLst>
              <a:ext uri="{FF2B5EF4-FFF2-40B4-BE49-F238E27FC236}">
                <a16:creationId xmlns:a16="http://schemas.microsoft.com/office/drawing/2014/main" id="{5D946DFF-9128-46DB-B270-F6E0E4CF0B49}"/>
              </a:ext>
            </a:extLst>
          </p:cNvPr>
          <p:cNvPicPr>
            <a:picLocks noChangeAspect="1"/>
          </p:cNvPicPr>
          <p:nvPr/>
        </p:nvPicPr>
        <p:blipFill>
          <a:blip r:embed="rId18">
            <a:alphaModFix amt="32000"/>
            <a:extLst>
              <a:ext uri="{96DAC541-7B7A-43D3-8B79-37D633B846F1}">
                <asvg:svgBlip xmlns:asvg="http://schemas.microsoft.com/office/drawing/2016/SVG/main" r:embed="rId19"/>
              </a:ext>
            </a:extLst>
          </a:blip>
          <a:stretch>
            <a:fillRect/>
          </a:stretch>
        </p:blipFill>
        <p:spPr>
          <a:xfrm rot="391057">
            <a:off x="571361" y="-186064"/>
            <a:ext cx="4761052" cy="7474076"/>
          </a:xfrm>
          <a:prstGeom prst="rect">
            <a:avLst/>
          </a:prstGeom>
        </p:spPr>
      </p:pic>
      <p:sp>
        <p:nvSpPr>
          <p:cNvPr id="8" name="Slide Number Placeholder 1">
            <a:extLst>
              <a:ext uri="{FF2B5EF4-FFF2-40B4-BE49-F238E27FC236}">
                <a16:creationId xmlns:a16="http://schemas.microsoft.com/office/drawing/2014/main" id="{40D64758-3C7B-4281-A024-F2C77CA5556C}"/>
              </a:ext>
            </a:extLst>
          </p:cNvPr>
          <p:cNvSpPr txBox="1">
            <a:spLocks/>
          </p:cNvSpPr>
          <p:nvPr/>
        </p:nvSpPr>
        <p:spPr>
          <a:xfrm>
            <a:off x="6964893" y="6556921"/>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00" dirty="0">
                <a:solidFill>
                  <a:srgbClr val="2D2D2D"/>
                </a:solidFill>
                <a:latin typeface="Century Gothic"/>
                <a:ea typeface="Lato" panose="020F0502020204030203" pitchFamily="34" charset="0"/>
                <a:cs typeface="Century Gothic"/>
              </a:rPr>
              <a:t> ©VotesforSchools2020</a:t>
            </a:r>
          </a:p>
        </p:txBody>
      </p:sp>
    </p:spTree>
    <p:extLst>
      <p:ext uri="{BB962C8B-B14F-4D97-AF65-F5344CB8AC3E}">
        <p14:creationId xmlns:p14="http://schemas.microsoft.com/office/powerpoint/2010/main" val="1694828016"/>
      </p:ext>
    </p:extLst>
  </p:cSld>
  <p:clrMap bg1="dk1" tx1="lt1" bg2="dk2" tx2="lt2" accent1="accent1" accent2="accent2" accent3="accent3" accent4="accent4" accent5="accent5" accent6="accent6" hlink="hlink" folHlink="folHlink"/>
  <p:sldLayoutIdLst>
    <p:sldLayoutId id="2147483846" r:id="rId1"/>
    <p:sldLayoutId id="2147483847" r:id="rId2"/>
    <p:sldLayoutId id="2147483848" r:id="rId3"/>
    <p:sldLayoutId id="2147483849" r:id="rId4"/>
    <p:sldLayoutId id="2147483850" r:id="rId5"/>
    <p:sldLayoutId id="2147483851" r:id="rId6"/>
    <p:sldLayoutId id="2147483852" r:id="rId7"/>
    <p:sldLayoutId id="2147483853" r:id="rId8"/>
    <p:sldLayoutId id="2147483854" r:id="rId9"/>
    <p:sldLayoutId id="2147483855" r:id="rId10"/>
    <p:sldLayoutId id="2147483856" r:id="rId11"/>
    <p:sldLayoutId id="2147483857" r:id="rId12"/>
    <p:sldLayoutId id="2147483867" r:id="rId13"/>
    <p:sldLayoutId id="2147483868" r:id="rId14"/>
  </p:sldLayoutIdLst>
  <p:txStyles>
    <p:titleStyle>
      <a:lvl1pPr algn="l" defTabSz="457200" rtl="0" eaLnBrk="1" latinLnBrk="0" hangingPunct="1">
        <a:spcBef>
          <a:spcPct val="0"/>
        </a:spcBef>
        <a:buNone/>
        <a:defRPr sz="2800" b="1" kern="1200">
          <a:solidFill>
            <a:schemeClr val="bg1"/>
          </a:solidFill>
          <a:latin typeface="+mn-lt"/>
          <a:ea typeface="+mj-ea"/>
          <a:cs typeface="+mj-cs"/>
        </a:defRPr>
      </a:lvl1pPr>
    </p:titleStyle>
    <p:bodyStyle>
      <a:lvl1pPr marL="0" indent="0" algn="l" defTabSz="457200" rtl="0" eaLnBrk="1" latinLnBrk="0" hangingPunct="1">
        <a:spcBef>
          <a:spcPct val="20000"/>
        </a:spcBef>
        <a:buFont typeface="Arial"/>
        <a:buNone/>
        <a:defRPr sz="18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EF59CA28-31C6-4E61-BA6C-2FFE0361A25A}"/>
              </a:ext>
            </a:extLst>
          </p:cNvPr>
          <p:cNvSpPr/>
          <p:nvPr userDrawn="1"/>
        </p:nvSpPr>
        <p:spPr>
          <a:xfrm>
            <a:off x="0" y="0"/>
            <a:ext cx="9144000" cy="1023729"/>
          </a:xfrm>
          <a:prstGeom prst="rect">
            <a:avLst/>
          </a:prstGeom>
          <a:gradFill flip="none" rotWithShape="1">
            <a:gsLst>
              <a:gs pos="35000">
                <a:srgbClr val="80DBE0"/>
              </a:gs>
              <a:gs pos="65000">
                <a:srgbClr val="DC449E"/>
              </a:gs>
              <a:gs pos="0">
                <a:srgbClr val="42CACA"/>
              </a:gs>
              <a:gs pos="100000">
                <a:srgbClr val="B9196F"/>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a:p>
        </p:txBody>
      </p:sp>
      <p:pic>
        <p:nvPicPr>
          <p:cNvPr id="7" name="Picture 6" descr="A picture containing clock&#10;&#10;Description automatically generated">
            <a:extLst>
              <a:ext uri="{FF2B5EF4-FFF2-40B4-BE49-F238E27FC236}">
                <a16:creationId xmlns:a16="http://schemas.microsoft.com/office/drawing/2014/main" id="{04B1E461-D547-4964-9702-F63AD1D7D7BF}"/>
              </a:ext>
            </a:extLst>
          </p:cNvPr>
          <p:cNvPicPr>
            <a:picLocks noChangeAspect="1"/>
          </p:cNvPicPr>
          <p:nvPr userDrawn="1"/>
        </p:nvPicPr>
        <p:blipFill>
          <a:blip r:embed="rId17" cstate="print">
            <a:extLst>
              <a:ext uri="{28A0092B-C50C-407E-A947-70E740481C1C}">
                <a14:useLocalDpi xmlns:a14="http://schemas.microsoft.com/office/drawing/2010/main"/>
              </a:ext>
            </a:extLst>
          </a:blip>
          <a:stretch>
            <a:fillRect/>
          </a:stretch>
        </p:blipFill>
        <p:spPr>
          <a:xfrm>
            <a:off x="8233788" y="110695"/>
            <a:ext cx="747652" cy="802337"/>
          </a:xfrm>
          <a:prstGeom prst="rect">
            <a:avLst/>
          </a:prstGeom>
        </p:spPr>
      </p:pic>
      <p:sp>
        <p:nvSpPr>
          <p:cNvPr id="9" name="Slide Number Placeholder 1">
            <a:extLst>
              <a:ext uri="{FF2B5EF4-FFF2-40B4-BE49-F238E27FC236}">
                <a16:creationId xmlns:a16="http://schemas.microsoft.com/office/drawing/2014/main" id="{9FA7106B-C09B-4DB1-AD44-95BC8F6AEDD7}"/>
              </a:ext>
            </a:extLst>
          </p:cNvPr>
          <p:cNvSpPr txBox="1">
            <a:spLocks/>
          </p:cNvSpPr>
          <p:nvPr userDrawn="1"/>
        </p:nvSpPr>
        <p:spPr>
          <a:xfrm>
            <a:off x="6964893" y="6556921"/>
            <a:ext cx="2133600" cy="365125"/>
          </a:xfrm>
          <a:prstGeom prst="rect">
            <a:avLst/>
          </a:prstGeom>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1000" dirty="0">
                <a:solidFill>
                  <a:srgbClr val="2D2D2D"/>
                </a:solidFill>
                <a:latin typeface="Century Gothic"/>
                <a:ea typeface="Lato" panose="020F0502020204030203" pitchFamily="34" charset="0"/>
                <a:cs typeface="Century Gothic"/>
              </a:rPr>
              <a:t> ©VotesforColleges2020</a:t>
            </a:r>
          </a:p>
        </p:txBody>
      </p:sp>
      <p:pic>
        <p:nvPicPr>
          <p:cNvPr id="12" name="Graphic 11">
            <a:extLst>
              <a:ext uri="{FF2B5EF4-FFF2-40B4-BE49-F238E27FC236}">
                <a16:creationId xmlns:a16="http://schemas.microsoft.com/office/drawing/2014/main" id="{3B7323FA-0335-4387-9E5F-4D038578D03B}"/>
              </a:ext>
            </a:extLst>
          </p:cNvPr>
          <p:cNvPicPr>
            <a:picLocks noChangeAspect="1"/>
          </p:cNvPicPr>
          <p:nvPr userDrawn="1"/>
        </p:nvPicPr>
        <p:blipFill>
          <a:blip r:embed="rId18">
            <a:alphaModFix amt="32000"/>
            <a:extLst>
              <a:ext uri="{96DAC541-7B7A-43D3-8B79-37D633B846F1}">
                <asvg:svgBlip xmlns:asvg="http://schemas.microsoft.com/office/drawing/2016/SVG/main" r:embed="rId19"/>
              </a:ext>
            </a:extLst>
          </a:blip>
          <a:stretch>
            <a:fillRect/>
          </a:stretch>
        </p:blipFill>
        <p:spPr>
          <a:xfrm rot="391057">
            <a:off x="601027" y="-177752"/>
            <a:ext cx="4761052" cy="7474076"/>
          </a:xfrm>
          <a:prstGeom prst="rect">
            <a:avLst/>
          </a:prstGeom>
        </p:spPr>
      </p:pic>
      <p:pic>
        <p:nvPicPr>
          <p:cNvPr id="13" name="Picture 12" descr="A picture containing fence&#10;&#10;Description automatically generated">
            <a:extLst>
              <a:ext uri="{FF2B5EF4-FFF2-40B4-BE49-F238E27FC236}">
                <a16:creationId xmlns:a16="http://schemas.microsoft.com/office/drawing/2014/main" id="{A323FCAD-2899-4852-B69B-ACDA12AB6C6A}"/>
              </a:ext>
            </a:extLst>
          </p:cNvPr>
          <p:cNvPicPr>
            <a:picLocks noChangeAspect="1"/>
          </p:cNvPicPr>
          <p:nvPr userDrawn="1"/>
        </p:nvPicPr>
        <p:blipFill>
          <a:blip r:embed="rId20">
            <a:alphaModFix amt="50000"/>
          </a:blip>
          <a:stretch>
            <a:fillRect/>
          </a:stretch>
        </p:blipFill>
        <p:spPr>
          <a:xfrm>
            <a:off x="29047" y="-15939"/>
            <a:ext cx="6101081" cy="6913518"/>
          </a:xfrm>
          <a:prstGeom prst="rect">
            <a:avLst/>
          </a:prstGeom>
        </p:spPr>
      </p:pic>
    </p:spTree>
    <p:extLst>
      <p:ext uri="{BB962C8B-B14F-4D97-AF65-F5344CB8AC3E}">
        <p14:creationId xmlns:p14="http://schemas.microsoft.com/office/powerpoint/2010/main" val="3166575188"/>
      </p:ext>
    </p:extLst>
  </p:cSld>
  <p:clrMap bg1="dk1" tx1="lt1" bg2="dk2" tx2="lt2" accent1="accent1" accent2="accent2" accent3="accent3" accent4="accent4" accent5="accent5" accent6="accent6" hlink="hlink" folHlink="folHlink"/>
  <p:sldLayoutIdLst>
    <p:sldLayoutId id="2147483753" r:id="rId1"/>
    <p:sldLayoutId id="2147483751" r:id="rId2"/>
    <p:sldLayoutId id="2147483800" r:id="rId3"/>
    <p:sldLayoutId id="2147483761" r:id="rId4"/>
    <p:sldLayoutId id="2147483762" r:id="rId5"/>
    <p:sldLayoutId id="2147483793" r:id="rId6"/>
    <p:sldLayoutId id="2147483795" r:id="rId7"/>
    <p:sldLayoutId id="2147483796" r:id="rId8"/>
    <p:sldLayoutId id="2147483797" r:id="rId9"/>
    <p:sldLayoutId id="2147483798" r:id="rId10"/>
    <p:sldLayoutId id="2147483758" r:id="rId11"/>
    <p:sldLayoutId id="2147483759" r:id="rId12"/>
    <p:sldLayoutId id="2147483744" r:id="rId13"/>
    <p:sldLayoutId id="2147483866" r:id="rId14"/>
    <p:sldLayoutId id="2147483781" r:id="rId15"/>
  </p:sldLayoutIdLst>
  <p:txStyles>
    <p:titleStyle>
      <a:lvl1pPr algn="l" defTabSz="914400" rtl="0" eaLnBrk="1" latinLnBrk="0" hangingPunct="1">
        <a:lnSpc>
          <a:spcPct val="90000"/>
        </a:lnSpc>
        <a:spcBef>
          <a:spcPct val="0"/>
        </a:spcBef>
        <a:buNone/>
        <a:defRPr sz="2700" kern="1200">
          <a:solidFill>
            <a:schemeClr val="tx1"/>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5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5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image" Target="../media/image50.jpeg"/><Relationship Id="rId5" Type="http://schemas.openxmlformats.org/officeDocument/2006/relationships/image" Target="../media/image49.jpeg"/><Relationship Id="rId4" Type="http://schemas.openxmlformats.org/officeDocument/2006/relationships/image" Target="../media/image48.jpeg"/></Relationships>
</file>

<file path=ppt/slides/_rels/slide13.xml.rels><?xml version="1.0" encoding="UTF-8" standalone="yes"?>
<Relationships xmlns="http://schemas.openxmlformats.org/package/2006/relationships"><Relationship Id="rId3" Type="http://schemas.openxmlformats.org/officeDocument/2006/relationships/hyperlink" Target="https://safeshare.tv/x/ss5fa9356885fa4" TargetMode="External"/><Relationship Id="rId2" Type="http://schemas.openxmlformats.org/officeDocument/2006/relationships/notesSlide" Target="../notesSlides/notesSlide12.xml"/><Relationship Id="rId1" Type="http://schemas.openxmlformats.org/officeDocument/2006/relationships/slideLayout" Target="../slideLayouts/slideLayout20.xml"/><Relationship Id="rId6" Type="http://schemas.openxmlformats.org/officeDocument/2006/relationships/image" Target="../media/image56.jpeg"/><Relationship Id="rId5" Type="http://schemas.microsoft.com/office/2007/relationships/hdphoto" Target="../media/hdphoto2.wdp"/><Relationship Id="rId4" Type="http://schemas.openxmlformats.org/officeDocument/2006/relationships/image" Target="../media/image55.png"/></Relationships>
</file>

<file path=ppt/slides/_rels/slide14.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3.xml"/><Relationship Id="rId1" Type="http://schemas.openxmlformats.org/officeDocument/2006/relationships/slideLayout" Target="../slideLayouts/slideLayout22.xml"/></Relationships>
</file>

<file path=ppt/slides/_rels/slide15.xml.rels><?xml version="1.0" encoding="UTF-8" standalone="yes"?>
<Relationships xmlns="http://schemas.openxmlformats.org/package/2006/relationships"><Relationship Id="rId8" Type="http://schemas.openxmlformats.org/officeDocument/2006/relationships/hyperlink" Target="mailto:aisling@votesforschools.com" TargetMode="External"/><Relationship Id="rId3" Type="http://schemas.openxmlformats.org/officeDocument/2006/relationships/hyperlink" Target="http://www.votesforschools.com/login/teacher" TargetMode="External"/><Relationship Id="rId7" Type="http://schemas.openxmlformats.org/officeDocument/2006/relationships/hyperlink" Target="https://www.surveymonkey.co.uk/r/vfs-secondary-fitting-in" TargetMode="External"/><Relationship Id="rId2" Type="http://schemas.openxmlformats.org/officeDocument/2006/relationships/notesSlide" Target="../notesSlides/notesSlide14.xml"/><Relationship Id="rId1" Type="http://schemas.openxmlformats.org/officeDocument/2006/relationships/slideLayout" Target="../slideLayouts/slideLayout14.xml"/><Relationship Id="rId6" Type="http://schemas.openxmlformats.org/officeDocument/2006/relationships/image" Target="../media/image58.png"/><Relationship Id="rId5" Type="http://schemas.openxmlformats.org/officeDocument/2006/relationships/hyperlink" Target="https://safeshare.tv/x/N0-AjP3cFjg" TargetMode="External"/><Relationship Id="rId4" Type="http://schemas.openxmlformats.org/officeDocument/2006/relationships/image" Target="../media/image14.png"/><Relationship Id="rId9" Type="http://schemas.openxmlformats.org/officeDocument/2006/relationships/image" Target="../media/image59.png"/></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jpe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8" Type="http://schemas.openxmlformats.org/officeDocument/2006/relationships/image" Target="../media/image33.jpeg"/><Relationship Id="rId3" Type="http://schemas.openxmlformats.org/officeDocument/2006/relationships/hyperlink" Target="https://safeshare.tv/x/DOeRmP3XRHg" TargetMode="External"/><Relationship Id="rId7" Type="http://schemas.openxmlformats.org/officeDocument/2006/relationships/image" Target="../media/image32.pn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31.png"/><Relationship Id="rId5" Type="http://schemas.openxmlformats.org/officeDocument/2006/relationships/image" Target="../media/image30.jpeg"/><Relationship Id="rId4" Type="http://schemas.openxmlformats.org/officeDocument/2006/relationships/image" Target="../media/image29.jpeg"/></Relationships>
</file>

<file path=ppt/slides/_rels/slide6.xml.rels><?xml version="1.0" encoding="UTF-8" standalone="yes"?>
<Relationships xmlns="http://schemas.openxmlformats.org/package/2006/relationships"><Relationship Id="rId8" Type="http://schemas.openxmlformats.org/officeDocument/2006/relationships/image" Target="../media/image39.png"/><Relationship Id="rId13" Type="http://schemas.openxmlformats.org/officeDocument/2006/relationships/image" Target="../media/image44.png"/><Relationship Id="rId3" Type="http://schemas.openxmlformats.org/officeDocument/2006/relationships/image" Target="../media/image34.png"/><Relationship Id="rId7" Type="http://schemas.openxmlformats.org/officeDocument/2006/relationships/image" Target="../media/image38.jpeg"/><Relationship Id="rId12" Type="http://schemas.openxmlformats.org/officeDocument/2006/relationships/image" Target="../media/image43.pn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37.jpeg"/><Relationship Id="rId11" Type="http://schemas.openxmlformats.org/officeDocument/2006/relationships/image" Target="../media/image42.png"/><Relationship Id="rId5" Type="http://schemas.openxmlformats.org/officeDocument/2006/relationships/image" Target="../media/image36.jpeg"/><Relationship Id="rId15" Type="http://schemas.openxmlformats.org/officeDocument/2006/relationships/image" Target="../media/image46.png"/><Relationship Id="rId10" Type="http://schemas.openxmlformats.org/officeDocument/2006/relationships/image" Target="../media/image41.png"/><Relationship Id="rId4" Type="http://schemas.openxmlformats.org/officeDocument/2006/relationships/image" Target="../media/image35.png"/><Relationship Id="rId9" Type="http://schemas.openxmlformats.org/officeDocument/2006/relationships/image" Target="../media/image40.png"/><Relationship Id="rId14" Type="http://schemas.openxmlformats.org/officeDocument/2006/relationships/image" Target="../media/image45.png"/></Relationships>
</file>

<file path=ppt/slides/_rels/slide7.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50.jpeg"/><Relationship Id="rId5" Type="http://schemas.openxmlformats.org/officeDocument/2006/relationships/image" Target="../media/image49.jpeg"/><Relationship Id="rId4" Type="http://schemas.openxmlformats.org/officeDocument/2006/relationships/image" Target="../media/image48.jpeg"/></Relationships>
</file>

<file path=ppt/slides/_rels/slide8.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Rounded Corners 33">
            <a:extLst>
              <a:ext uri="{FF2B5EF4-FFF2-40B4-BE49-F238E27FC236}">
                <a16:creationId xmlns:a16="http://schemas.microsoft.com/office/drawing/2014/main" id="{10000983-DEAA-4D47-BC04-D396285B5A70}"/>
              </a:ext>
            </a:extLst>
          </p:cNvPr>
          <p:cNvSpPr/>
          <p:nvPr/>
        </p:nvSpPr>
        <p:spPr>
          <a:xfrm>
            <a:off x="5522495" y="5147728"/>
            <a:ext cx="3355694" cy="1421690"/>
          </a:xfrm>
          <a:prstGeom prst="roundRect">
            <a:avLst/>
          </a:prstGeom>
          <a:solidFill>
            <a:srgbClr val="FFFFCC"/>
          </a:solidFill>
          <a:ln w="28575">
            <a:solidFill>
              <a:srgbClr val="AA32EA"/>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200" b="1" dirty="0">
                <a:solidFill>
                  <a:schemeClr val="tx1"/>
                </a:solidFill>
                <a:latin typeface="Century Gothic" panose="020B0502020202020204" pitchFamily="34" charset="0"/>
              </a:rPr>
              <a:t>Note to teachers:</a:t>
            </a:r>
          </a:p>
          <a:p>
            <a:pPr algn="ctr"/>
            <a:r>
              <a:rPr lang="en-GB" sz="1200" dirty="0">
                <a:solidFill>
                  <a:schemeClr val="tx1"/>
                </a:solidFill>
                <a:latin typeface="Century Gothic" panose="020B0502020202020204" pitchFamily="34" charset="0"/>
              </a:rPr>
              <a:t>The following topics are covered in greater depth in the 16+ lesson:</a:t>
            </a:r>
          </a:p>
          <a:p>
            <a:pPr marL="228600" indent="-228600" algn="ctr">
              <a:buAutoNum type="arabicParenR"/>
            </a:pPr>
            <a:r>
              <a:rPr lang="en-GB" sz="1200" i="1" dirty="0">
                <a:solidFill>
                  <a:schemeClr val="tx1"/>
                </a:solidFill>
                <a:latin typeface="Century Gothic" panose="020B0502020202020204" pitchFamily="34" charset="0"/>
                <a:ea typeface="Lato" panose="020F0502020204030203" pitchFamily="34" charset="0"/>
                <a:cs typeface="Lato" panose="020F0502020204030203" pitchFamily="34" charset="0"/>
              </a:rPr>
              <a:t>What’s in a name?</a:t>
            </a:r>
          </a:p>
          <a:p>
            <a:pPr marL="228600" indent="-228600" algn="ctr">
              <a:buAutoNum type="arabicParenR"/>
            </a:pPr>
            <a:r>
              <a:rPr lang="en-GB" sz="1200" i="1" dirty="0">
                <a:solidFill>
                  <a:schemeClr val="tx1"/>
                </a:solidFill>
                <a:latin typeface="Century Gothic" panose="020B0502020202020204" pitchFamily="34" charset="0"/>
                <a:ea typeface="Lato" panose="020F0502020204030203" pitchFamily="34" charset="0"/>
                <a:cs typeface="Lato" panose="020F0502020204030203" pitchFamily="34" charset="0"/>
              </a:rPr>
              <a:t>Standing out from the crowd</a:t>
            </a:r>
          </a:p>
          <a:p>
            <a:pPr marL="228600" indent="-228600" algn="ctr">
              <a:buAutoNum type="arabicParenR"/>
            </a:pPr>
            <a:r>
              <a:rPr lang="en-GB" sz="1200" i="1" dirty="0">
                <a:solidFill>
                  <a:schemeClr val="tx1"/>
                </a:solidFill>
                <a:latin typeface="Century Gothic" panose="020B0502020202020204" pitchFamily="34" charset="0"/>
                <a:ea typeface="Lato" panose="020F0502020204030203" pitchFamily="34" charset="0"/>
                <a:cs typeface="Lato" panose="020F0502020204030203" pitchFamily="34" charset="0"/>
              </a:rPr>
              <a:t>Stand up and speak out</a:t>
            </a:r>
          </a:p>
        </p:txBody>
      </p:sp>
    </p:spTree>
    <p:extLst>
      <p:ext uri="{BB962C8B-B14F-4D97-AF65-F5344CB8AC3E}">
        <p14:creationId xmlns:p14="http://schemas.microsoft.com/office/powerpoint/2010/main" val="36583559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hape 114">
            <a:extLst>
              <a:ext uri="{FF2B5EF4-FFF2-40B4-BE49-F238E27FC236}">
                <a16:creationId xmlns:a16="http://schemas.microsoft.com/office/drawing/2014/main" id="{1E64FE0F-B3C7-4348-B357-ADB111ECF640}"/>
              </a:ext>
            </a:extLst>
          </p:cNvPr>
          <p:cNvSpPr/>
          <p:nvPr/>
        </p:nvSpPr>
        <p:spPr>
          <a:xfrm>
            <a:off x="796573" y="220697"/>
            <a:ext cx="7759105" cy="538608"/>
          </a:xfrm>
          <a:prstGeom prst="rect">
            <a:avLst/>
          </a:prstGeom>
          <a:noFill/>
          <a:ln>
            <a:noFill/>
          </a:ln>
        </p:spPr>
        <p:txBody>
          <a:bodyPr lIns="91425" tIns="45700" rIns="91425" bIns="45700" anchor="t" anchorCtr="0">
            <a:noAutofit/>
          </a:bodyPr>
          <a:lstStyle/>
          <a:p>
            <a:pPr>
              <a:buSzPct val="25000"/>
            </a:pPr>
            <a:r>
              <a:rPr lang="en-GB" sz="2500" b="1" dirty="0">
                <a:solidFill>
                  <a:schemeClr val="bg1"/>
                </a:solidFill>
                <a:latin typeface="Century Gothic" panose="020B0502020202020204" pitchFamily="34" charset="0"/>
                <a:ea typeface="Lato"/>
                <a:cs typeface="Lato"/>
                <a:sym typeface="Lato"/>
              </a:rPr>
              <a:t>But everyone else was doing it…</a:t>
            </a:r>
          </a:p>
        </p:txBody>
      </p:sp>
      <p:sp>
        <p:nvSpPr>
          <p:cNvPr id="20" name="Pentagon 20">
            <a:extLst>
              <a:ext uri="{FF2B5EF4-FFF2-40B4-BE49-F238E27FC236}">
                <a16:creationId xmlns:a16="http://schemas.microsoft.com/office/drawing/2014/main" id="{3D50AA15-84BD-40B3-9632-3F59DE0E1895}"/>
              </a:ext>
            </a:extLst>
          </p:cNvPr>
          <p:cNvSpPr/>
          <p:nvPr/>
        </p:nvSpPr>
        <p:spPr>
          <a:xfrm>
            <a:off x="-2729" y="181055"/>
            <a:ext cx="758663" cy="538608"/>
          </a:xfrm>
          <a:prstGeom prst="homePlat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700" b="1" dirty="0">
                <a:solidFill>
                  <a:schemeClr val="bg1"/>
                </a:solidFill>
                <a:latin typeface="Century Gothic" charset="0"/>
                <a:ea typeface="Century Gothic" charset="0"/>
                <a:cs typeface="Century Gothic" charset="0"/>
              </a:rPr>
              <a:t>3</a:t>
            </a:r>
          </a:p>
        </p:txBody>
      </p:sp>
      <p:sp>
        <p:nvSpPr>
          <p:cNvPr id="2" name="Rectangle: Rounded Corners 33">
            <a:extLst>
              <a:ext uri="{FF2B5EF4-FFF2-40B4-BE49-F238E27FC236}">
                <a16:creationId xmlns:a16="http://schemas.microsoft.com/office/drawing/2014/main" id="{35EDDE6D-00E9-4AD8-8454-ED2F64E74C14}"/>
              </a:ext>
            </a:extLst>
          </p:cNvPr>
          <p:cNvSpPr/>
          <p:nvPr/>
        </p:nvSpPr>
        <p:spPr>
          <a:xfrm>
            <a:off x="192923" y="1286231"/>
            <a:ext cx="4170937" cy="1499616"/>
          </a:xfrm>
          <a:prstGeom prst="roundRect">
            <a:avLst/>
          </a:prstGeom>
          <a:solidFill>
            <a:schemeClr val="bg2"/>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dirty="0">
                <a:solidFill>
                  <a:schemeClr val="tx1"/>
                </a:solidFill>
                <a:latin typeface="Century Gothic" panose="020B0502020202020204" pitchFamily="34" charset="0"/>
                <a:ea typeface="Century Gothic"/>
                <a:cs typeface="Century Gothic"/>
                <a:sym typeface="Century Gothic"/>
              </a:rPr>
              <a:t>The other day at breaktime, my friend took a really </a:t>
            </a:r>
            <a:r>
              <a:rPr lang="en-GB" sz="1600" b="1" dirty="0">
                <a:solidFill>
                  <a:schemeClr val="tx1"/>
                </a:solidFill>
                <a:latin typeface="Century Gothic" panose="020B0502020202020204" pitchFamily="34" charset="0"/>
                <a:ea typeface="Century Gothic"/>
                <a:cs typeface="Century Gothic"/>
                <a:sym typeface="Century Gothic"/>
              </a:rPr>
              <a:t>ugly picture of me</a:t>
            </a:r>
            <a:r>
              <a:rPr lang="en-GB" sz="1600" dirty="0">
                <a:solidFill>
                  <a:schemeClr val="tx1"/>
                </a:solidFill>
                <a:latin typeface="Century Gothic" panose="020B0502020202020204" pitchFamily="34" charset="0"/>
                <a:ea typeface="Century Gothic"/>
                <a:cs typeface="Century Gothic"/>
                <a:sym typeface="Century Gothic"/>
              </a:rPr>
              <a:t>. I asked him to delete it, but some other kids thought it was really funny and </a:t>
            </a:r>
            <a:r>
              <a:rPr lang="en-GB" sz="1600" b="1" dirty="0">
                <a:solidFill>
                  <a:schemeClr val="tx1"/>
                </a:solidFill>
                <a:latin typeface="Century Gothic" panose="020B0502020202020204" pitchFamily="34" charset="0"/>
                <a:ea typeface="Century Gothic"/>
                <a:cs typeface="Century Gothic"/>
                <a:sym typeface="Century Gothic"/>
              </a:rPr>
              <a:t>begged him to send it to them, so he did</a:t>
            </a:r>
            <a:r>
              <a:rPr lang="en-GB" sz="1600" dirty="0">
                <a:solidFill>
                  <a:schemeClr val="tx1"/>
                </a:solidFill>
                <a:latin typeface="Century Gothic" panose="020B0502020202020204" pitchFamily="34" charset="0"/>
                <a:ea typeface="Century Gothic"/>
                <a:cs typeface="Century Gothic"/>
                <a:sym typeface="Century Gothic"/>
              </a:rPr>
              <a:t>. </a:t>
            </a:r>
          </a:p>
        </p:txBody>
      </p:sp>
      <p:sp>
        <p:nvSpPr>
          <p:cNvPr id="3" name="Rectangle: Rounded Corners 2">
            <a:extLst>
              <a:ext uri="{FF2B5EF4-FFF2-40B4-BE49-F238E27FC236}">
                <a16:creationId xmlns:a16="http://schemas.microsoft.com/office/drawing/2014/main" id="{E5998BE9-CF6E-4C0E-9E6F-AC0BD93FC7F4}"/>
              </a:ext>
            </a:extLst>
          </p:cNvPr>
          <p:cNvSpPr/>
          <p:nvPr/>
        </p:nvSpPr>
        <p:spPr>
          <a:xfrm>
            <a:off x="2695311" y="4728812"/>
            <a:ext cx="3753379" cy="504000"/>
          </a:xfrm>
          <a:prstGeom prst="roundRect">
            <a:avLst/>
          </a:prstGeom>
          <a:solidFill>
            <a:schemeClr val="accent5"/>
          </a:solidFill>
          <a:ln w="28575">
            <a:solidFill>
              <a:schemeClr val="tx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600" b="1" dirty="0">
                <a:solidFill>
                  <a:schemeClr val="tx1"/>
                </a:solidFill>
                <a:latin typeface="Century Gothic" panose="020B0502020202020204" pitchFamily="34" charset="0"/>
              </a:rPr>
              <a:t>Read the scenario and discuss:</a:t>
            </a:r>
            <a:endParaRPr lang="en-GB" sz="1600" dirty="0">
              <a:solidFill>
                <a:schemeClr val="tx1"/>
              </a:solidFill>
              <a:latin typeface="Century Gothic" panose="020B0502020202020204" pitchFamily="34" charset="0"/>
            </a:endParaRPr>
          </a:p>
        </p:txBody>
      </p:sp>
      <p:sp>
        <p:nvSpPr>
          <p:cNvPr id="5" name="Rectangle: Rounded Corners 33">
            <a:extLst>
              <a:ext uri="{FF2B5EF4-FFF2-40B4-BE49-F238E27FC236}">
                <a16:creationId xmlns:a16="http://schemas.microsoft.com/office/drawing/2014/main" id="{4E3153AC-F4C7-42D7-A0A0-BC4E73BD6ABA}"/>
              </a:ext>
            </a:extLst>
          </p:cNvPr>
          <p:cNvSpPr/>
          <p:nvPr/>
        </p:nvSpPr>
        <p:spPr>
          <a:xfrm>
            <a:off x="192923" y="2943033"/>
            <a:ext cx="4170937" cy="1499615"/>
          </a:xfrm>
          <a:prstGeom prst="roundRect">
            <a:avLst/>
          </a:prstGeom>
          <a:solidFill>
            <a:schemeClr val="accent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dirty="0">
                <a:solidFill>
                  <a:schemeClr val="tx1"/>
                </a:solidFill>
                <a:latin typeface="Century Gothic" panose="020B0502020202020204" pitchFamily="34" charset="0"/>
                <a:ea typeface="Century Gothic"/>
                <a:cs typeface="Century Gothic"/>
                <a:sym typeface="Century Gothic"/>
              </a:rPr>
              <a:t>Now they’re all </a:t>
            </a:r>
            <a:r>
              <a:rPr lang="en-GB" sz="1600" b="1" dirty="0">
                <a:solidFill>
                  <a:schemeClr val="tx1"/>
                </a:solidFill>
                <a:latin typeface="Century Gothic" panose="020B0502020202020204" pitchFamily="34" charset="0"/>
                <a:ea typeface="Century Gothic"/>
                <a:cs typeface="Century Gothic"/>
                <a:sym typeface="Century Gothic"/>
              </a:rPr>
              <a:t>sending it around and laughing at me</a:t>
            </a:r>
            <a:r>
              <a:rPr lang="en-GB" sz="1600" dirty="0">
                <a:solidFill>
                  <a:schemeClr val="tx1"/>
                </a:solidFill>
                <a:latin typeface="Century Gothic" panose="020B0502020202020204" pitchFamily="34" charset="0"/>
                <a:ea typeface="Century Gothic"/>
                <a:cs typeface="Century Gothic"/>
                <a:sym typeface="Century Gothic"/>
              </a:rPr>
              <a:t>. I asked my friend why he did it and he says he doesn’t know and he’s sorry. </a:t>
            </a:r>
            <a:r>
              <a:rPr lang="en-GB" sz="1600" b="1" dirty="0">
                <a:solidFill>
                  <a:schemeClr val="tx1"/>
                </a:solidFill>
                <a:latin typeface="Century Gothic" panose="020B0502020202020204" pitchFamily="34" charset="0"/>
                <a:ea typeface="Century Gothic"/>
                <a:cs typeface="Century Gothic"/>
                <a:sym typeface="Century Gothic"/>
              </a:rPr>
              <a:t>How can I trust him after he blatantly chose them over me? </a:t>
            </a:r>
          </a:p>
        </p:txBody>
      </p:sp>
      <p:sp>
        <p:nvSpPr>
          <p:cNvPr id="6" name="Rectangle: Rounded Corners 23">
            <a:extLst>
              <a:ext uri="{FF2B5EF4-FFF2-40B4-BE49-F238E27FC236}">
                <a16:creationId xmlns:a16="http://schemas.microsoft.com/office/drawing/2014/main" id="{1521A25E-9CCA-4493-9B6E-D28ECA47949F}"/>
              </a:ext>
            </a:extLst>
          </p:cNvPr>
          <p:cNvSpPr/>
          <p:nvPr/>
        </p:nvSpPr>
        <p:spPr>
          <a:xfrm>
            <a:off x="6727371" y="5453965"/>
            <a:ext cx="2176825" cy="1170059"/>
          </a:xfrm>
          <a:prstGeom prst="roundRect">
            <a:avLst/>
          </a:prstGeom>
          <a:solidFill>
            <a:schemeClr val="tx2"/>
          </a:solidFill>
          <a:ln w="28575">
            <a:solidFill>
              <a:schemeClr val="bg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dirty="0">
                <a:solidFill>
                  <a:schemeClr val="bg1"/>
                </a:solidFill>
                <a:latin typeface="Century Gothic" panose="020B0502020202020204" pitchFamily="34" charset="0"/>
              </a:rPr>
              <a:t>Would you call his friend a bully? Why or why not?</a:t>
            </a:r>
          </a:p>
        </p:txBody>
      </p:sp>
      <p:sp>
        <p:nvSpPr>
          <p:cNvPr id="8" name="Rectangle: Rounded Corners 33">
            <a:extLst>
              <a:ext uri="{FF2B5EF4-FFF2-40B4-BE49-F238E27FC236}">
                <a16:creationId xmlns:a16="http://schemas.microsoft.com/office/drawing/2014/main" id="{5AE28E73-4EF9-4D5C-8B6F-CD9C652001A5}"/>
              </a:ext>
            </a:extLst>
          </p:cNvPr>
          <p:cNvSpPr/>
          <p:nvPr/>
        </p:nvSpPr>
        <p:spPr>
          <a:xfrm>
            <a:off x="2054442" y="5451534"/>
            <a:ext cx="2514394" cy="1174920"/>
          </a:xfrm>
          <a:prstGeom prst="roundRect">
            <a:avLst/>
          </a:prstGeom>
          <a:solidFill>
            <a:schemeClr val="bg1">
              <a:lumMod val="95000"/>
            </a:schemeClr>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dirty="0">
                <a:solidFill>
                  <a:schemeClr val="tx1"/>
                </a:solidFill>
                <a:latin typeface="Century Gothic" panose="020B0502020202020204" pitchFamily="34" charset="0"/>
                <a:ea typeface="Century Gothic"/>
                <a:cs typeface="Century Gothic"/>
                <a:sym typeface="Century Gothic"/>
              </a:rPr>
              <a:t>Why do you think he sent the photo instead of deleting it?</a:t>
            </a:r>
          </a:p>
        </p:txBody>
      </p:sp>
      <p:sp>
        <p:nvSpPr>
          <p:cNvPr id="11" name="Rectangle: Rounded Corners 33">
            <a:extLst>
              <a:ext uri="{FF2B5EF4-FFF2-40B4-BE49-F238E27FC236}">
                <a16:creationId xmlns:a16="http://schemas.microsoft.com/office/drawing/2014/main" id="{D401ACAB-B131-4CDD-B066-2210601FC872}"/>
              </a:ext>
            </a:extLst>
          </p:cNvPr>
          <p:cNvSpPr/>
          <p:nvPr/>
        </p:nvSpPr>
        <p:spPr>
          <a:xfrm>
            <a:off x="239804" y="5451534"/>
            <a:ext cx="1621653" cy="1174920"/>
          </a:xfrm>
          <a:prstGeom prst="roundRect">
            <a:avLst/>
          </a:prstGeom>
          <a:solidFill>
            <a:schemeClr val="bg1">
              <a:lumMod val="95000"/>
            </a:schemeClr>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dirty="0">
                <a:solidFill>
                  <a:schemeClr val="tx1"/>
                </a:solidFill>
                <a:latin typeface="Century Gothic" panose="020B0502020202020204" pitchFamily="34" charset="0"/>
                <a:ea typeface="Century Gothic"/>
                <a:cs typeface="Century Gothic"/>
                <a:sym typeface="Century Gothic"/>
              </a:rPr>
              <a:t>What did his friend do to fit in?</a:t>
            </a:r>
          </a:p>
        </p:txBody>
      </p:sp>
      <p:sp>
        <p:nvSpPr>
          <p:cNvPr id="13" name="Rectangle: Rounded Corners 33">
            <a:extLst>
              <a:ext uri="{FF2B5EF4-FFF2-40B4-BE49-F238E27FC236}">
                <a16:creationId xmlns:a16="http://schemas.microsoft.com/office/drawing/2014/main" id="{9B0DF9B5-A25A-466A-BEC8-17E2722B4980}"/>
              </a:ext>
            </a:extLst>
          </p:cNvPr>
          <p:cNvSpPr/>
          <p:nvPr/>
        </p:nvSpPr>
        <p:spPr>
          <a:xfrm>
            <a:off x="4761821" y="5451534"/>
            <a:ext cx="1772565" cy="1174920"/>
          </a:xfrm>
          <a:prstGeom prst="roundRect">
            <a:avLst/>
          </a:prstGeom>
          <a:solidFill>
            <a:schemeClr val="bg1">
              <a:lumMod val="95000"/>
            </a:schemeClr>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dirty="0">
                <a:solidFill>
                  <a:schemeClr val="tx1"/>
                </a:solidFill>
                <a:latin typeface="Century Gothic" panose="020B0502020202020204" pitchFamily="34" charset="0"/>
                <a:ea typeface="Century Gothic"/>
                <a:cs typeface="Century Gothic"/>
                <a:sym typeface="Century Gothic"/>
              </a:rPr>
              <a:t>What would you do in their situation?</a:t>
            </a:r>
          </a:p>
        </p:txBody>
      </p:sp>
      <p:pic>
        <p:nvPicPr>
          <p:cNvPr id="15" name="Picture 14">
            <a:extLst>
              <a:ext uri="{FF2B5EF4-FFF2-40B4-BE49-F238E27FC236}">
                <a16:creationId xmlns:a16="http://schemas.microsoft.com/office/drawing/2014/main" id="{6F2DAF58-C64F-4825-B174-64814E1815DC}"/>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4535405" y="1286231"/>
            <a:ext cx="4401450" cy="3156417"/>
          </a:xfrm>
          <a:prstGeom prst="rect">
            <a:avLst/>
          </a:prstGeom>
        </p:spPr>
      </p:pic>
    </p:spTree>
    <p:extLst>
      <p:ext uri="{BB962C8B-B14F-4D97-AF65-F5344CB8AC3E}">
        <p14:creationId xmlns:p14="http://schemas.microsoft.com/office/powerpoint/2010/main" val="3850321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hape 114">
            <a:extLst>
              <a:ext uri="{FF2B5EF4-FFF2-40B4-BE49-F238E27FC236}">
                <a16:creationId xmlns:a16="http://schemas.microsoft.com/office/drawing/2014/main" id="{1E64FE0F-B3C7-4348-B357-ADB111ECF640}"/>
              </a:ext>
            </a:extLst>
          </p:cNvPr>
          <p:cNvSpPr/>
          <p:nvPr/>
        </p:nvSpPr>
        <p:spPr>
          <a:xfrm>
            <a:off x="796573" y="220697"/>
            <a:ext cx="7759105" cy="538608"/>
          </a:xfrm>
          <a:prstGeom prst="rect">
            <a:avLst/>
          </a:prstGeom>
          <a:noFill/>
          <a:ln>
            <a:noFill/>
          </a:ln>
        </p:spPr>
        <p:txBody>
          <a:bodyPr lIns="91425" tIns="45700" rIns="91425" bIns="45700" anchor="t" anchorCtr="0">
            <a:noAutofit/>
          </a:bodyPr>
          <a:lstStyle/>
          <a:p>
            <a:pPr marL="0" marR="0" lvl="0" indent="0" rtl="0">
              <a:spcBef>
                <a:spcPts val="0"/>
              </a:spcBef>
              <a:buSzPct val="25000"/>
              <a:buNone/>
            </a:pPr>
            <a:r>
              <a:rPr lang="en-GB" sz="2500" b="1" dirty="0">
                <a:solidFill>
                  <a:schemeClr val="bg1"/>
                </a:solidFill>
                <a:latin typeface="Century Gothic" panose="020B0502020202020204" pitchFamily="34" charset="0"/>
                <a:ea typeface="Lato"/>
                <a:cs typeface="Lato"/>
                <a:sym typeface="Lato"/>
              </a:rPr>
              <a:t>But everyone else was doing it…</a:t>
            </a:r>
          </a:p>
        </p:txBody>
      </p:sp>
      <p:sp>
        <p:nvSpPr>
          <p:cNvPr id="20" name="Pentagon 20">
            <a:extLst>
              <a:ext uri="{FF2B5EF4-FFF2-40B4-BE49-F238E27FC236}">
                <a16:creationId xmlns:a16="http://schemas.microsoft.com/office/drawing/2014/main" id="{3D50AA15-84BD-40B3-9632-3F59DE0E1895}"/>
              </a:ext>
            </a:extLst>
          </p:cNvPr>
          <p:cNvSpPr/>
          <p:nvPr/>
        </p:nvSpPr>
        <p:spPr>
          <a:xfrm>
            <a:off x="-2729" y="181055"/>
            <a:ext cx="758663" cy="538608"/>
          </a:xfrm>
          <a:prstGeom prst="homePlat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700" b="1" dirty="0">
                <a:solidFill>
                  <a:schemeClr val="bg1"/>
                </a:solidFill>
                <a:latin typeface="Century Gothic" charset="0"/>
                <a:ea typeface="Century Gothic" charset="0"/>
                <a:cs typeface="Century Gothic" charset="0"/>
              </a:rPr>
              <a:t>3</a:t>
            </a:r>
          </a:p>
        </p:txBody>
      </p:sp>
      <p:sp>
        <p:nvSpPr>
          <p:cNvPr id="2" name="Rectangle: Rounded Corners 33">
            <a:extLst>
              <a:ext uri="{FF2B5EF4-FFF2-40B4-BE49-F238E27FC236}">
                <a16:creationId xmlns:a16="http://schemas.microsoft.com/office/drawing/2014/main" id="{693FF825-D3C1-40A8-8B9A-E5A200E9DD8B}"/>
              </a:ext>
            </a:extLst>
          </p:cNvPr>
          <p:cNvSpPr/>
          <p:nvPr/>
        </p:nvSpPr>
        <p:spPr>
          <a:xfrm>
            <a:off x="4589735" y="1286233"/>
            <a:ext cx="4314461" cy="2052390"/>
          </a:xfrm>
          <a:prstGeom prst="roundRect">
            <a:avLst/>
          </a:prstGeom>
          <a:solidFill>
            <a:schemeClr val="accent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dirty="0">
                <a:solidFill>
                  <a:schemeClr val="tx1"/>
                </a:solidFill>
                <a:latin typeface="Century Gothic" panose="020B0502020202020204" pitchFamily="34" charset="0"/>
                <a:ea typeface="Century Gothic"/>
                <a:cs typeface="Century Gothic"/>
                <a:sym typeface="Century Gothic"/>
              </a:rPr>
              <a:t>I recently started at a new school with my friend, Jada. I’ve made some really cool new friends… but </a:t>
            </a:r>
            <a:r>
              <a:rPr lang="en-GB" sz="1600" b="1" dirty="0">
                <a:solidFill>
                  <a:schemeClr val="tx1"/>
                </a:solidFill>
                <a:latin typeface="Century Gothic" panose="020B0502020202020204" pitchFamily="34" charset="0"/>
                <a:ea typeface="Century Gothic"/>
                <a:cs typeface="Century Gothic"/>
                <a:sym typeface="Century Gothic"/>
              </a:rPr>
              <a:t>they don’t really like Jada</a:t>
            </a:r>
            <a:r>
              <a:rPr lang="en-GB" sz="1600" dirty="0">
                <a:solidFill>
                  <a:schemeClr val="tx1"/>
                </a:solidFill>
                <a:latin typeface="Century Gothic" panose="020B0502020202020204" pitchFamily="34" charset="0"/>
                <a:ea typeface="Century Gothic"/>
                <a:cs typeface="Century Gothic"/>
                <a:sym typeface="Century Gothic"/>
              </a:rPr>
              <a:t>. They say she’s boring and a teacher’s pet. The jokes they make about her are actually pretty funny, and </a:t>
            </a:r>
            <a:r>
              <a:rPr lang="en-GB" sz="1600" b="1" dirty="0">
                <a:solidFill>
                  <a:schemeClr val="tx1"/>
                </a:solidFill>
                <a:latin typeface="Century Gothic" panose="020B0502020202020204" pitchFamily="34" charset="0"/>
                <a:ea typeface="Century Gothic"/>
                <a:cs typeface="Century Gothic"/>
                <a:sym typeface="Century Gothic"/>
              </a:rPr>
              <a:t>I make fun of her when she’s not there.</a:t>
            </a:r>
          </a:p>
        </p:txBody>
      </p:sp>
      <p:sp>
        <p:nvSpPr>
          <p:cNvPr id="3" name="Rectangle: Rounded Corners 33">
            <a:extLst>
              <a:ext uri="{FF2B5EF4-FFF2-40B4-BE49-F238E27FC236}">
                <a16:creationId xmlns:a16="http://schemas.microsoft.com/office/drawing/2014/main" id="{8BF7B2C7-0032-4168-AC6D-782974106148}"/>
              </a:ext>
            </a:extLst>
          </p:cNvPr>
          <p:cNvSpPr/>
          <p:nvPr/>
        </p:nvSpPr>
        <p:spPr>
          <a:xfrm>
            <a:off x="4589734" y="3519377"/>
            <a:ext cx="4314461" cy="923273"/>
          </a:xfrm>
          <a:prstGeom prst="roundRect">
            <a:avLst/>
          </a:prstGeom>
          <a:solidFill>
            <a:schemeClr val="bg2"/>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dirty="0">
                <a:solidFill>
                  <a:schemeClr val="tx1"/>
                </a:solidFill>
                <a:latin typeface="Century Gothic" panose="020B0502020202020204" pitchFamily="34" charset="0"/>
                <a:ea typeface="Century Gothic"/>
                <a:cs typeface="Century Gothic"/>
                <a:sym typeface="Century Gothic"/>
              </a:rPr>
              <a:t>I still like Jada and talk to her or WhatsApp her a lot, just </a:t>
            </a:r>
            <a:r>
              <a:rPr lang="en-GB" sz="1600" b="1" dirty="0">
                <a:solidFill>
                  <a:schemeClr val="tx1"/>
                </a:solidFill>
                <a:latin typeface="Century Gothic" panose="020B0502020202020204" pitchFamily="34" charset="0"/>
                <a:ea typeface="Century Gothic"/>
                <a:cs typeface="Century Gothic"/>
                <a:sym typeface="Century Gothic"/>
              </a:rPr>
              <a:t>not when my new friends  are around.</a:t>
            </a:r>
          </a:p>
        </p:txBody>
      </p:sp>
      <p:sp>
        <p:nvSpPr>
          <p:cNvPr id="5" name="Rectangle: Rounded Corners 4">
            <a:extLst>
              <a:ext uri="{FF2B5EF4-FFF2-40B4-BE49-F238E27FC236}">
                <a16:creationId xmlns:a16="http://schemas.microsoft.com/office/drawing/2014/main" id="{B5B85FB2-77F3-488E-8A70-195575E9F8FF}"/>
              </a:ext>
            </a:extLst>
          </p:cNvPr>
          <p:cNvSpPr/>
          <p:nvPr/>
        </p:nvSpPr>
        <p:spPr>
          <a:xfrm>
            <a:off x="2695311" y="4728812"/>
            <a:ext cx="3753379" cy="504000"/>
          </a:xfrm>
          <a:prstGeom prst="roundRect">
            <a:avLst/>
          </a:prstGeom>
          <a:solidFill>
            <a:schemeClr val="accent5"/>
          </a:solidFill>
          <a:ln w="28575">
            <a:solidFill>
              <a:schemeClr val="tx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600" b="1" dirty="0">
                <a:solidFill>
                  <a:schemeClr val="tx1"/>
                </a:solidFill>
                <a:latin typeface="Century Gothic" panose="020B0502020202020204" pitchFamily="34" charset="0"/>
              </a:rPr>
              <a:t>Read the scenario and discuss:</a:t>
            </a:r>
            <a:endParaRPr lang="en-GB" sz="1600" dirty="0">
              <a:solidFill>
                <a:schemeClr val="tx1"/>
              </a:solidFill>
              <a:latin typeface="Century Gothic" panose="020B0502020202020204" pitchFamily="34" charset="0"/>
            </a:endParaRPr>
          </a:p>
        </p:txBody>
      </p:sp>
      <p:sp>
        <p:nvSpPr>
          <p:cNvPr id="6" name="Rectangle: Rounded Corners 23">
            <a:extLst>
              <a:ext uri="{FF2B5EF4-FFF2-40B4-BE49-F238E27FC236}">
                <a16:creationId xmlns:a16="http://schemas.microsoft.com/office/drawing/2014/main" id="{7F11FBCC-A5C2-4317-9A27-1FC17BE87574}"/>
              </a:ext>
            </a:extLst>
          </p:cNvPr>
          <p:cNvSpPr/>
          <p:nvPr/>
        </p:nvSpPr>
        <p:spPr>
          <a:xfrm>
            <a:off x="6727371" y="5453965"/>
            <a:ext cx="2176825" cy="1170059"/>
          </a:xfrm>
          <a:prstGeom prst="roundRect">
            <a:avLst/>
          </a:prstGeom>
          <a:solidFill>
            <a:schemeClr val="tx2"/>
          </a:solidFill>
          <a:ln w="28575">
            <a:solidFill>
              <a:schemeClr val="bg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dirty="0">
                <a:solidFill>
                  <a:schemeClr val="bg1"/>
                </a:solidFill>
                <a:latin typeface="Century Gothic" panose="020B0502020202020204" pitchFamily="34" charset="0"/>
              </a:rPr>
              <a:t>Would you call her  a bully? Why or why not?</a:t>
            </a:r>
          </a:p>
        </p:txBody>
      </p:sp>
      <p:sp>
        <p:nvSpPr>
          <p:cNvPr id="7" name="Rectangle: Rounded Corners 33">
            <a:extLst>
              <a:ext uri="{FF2B5EF4-FFF2-40B4-BE49-F238E27FC236}">
                <a16:creationId xmlns:a16="http://schemas.microsoft.com/office/drawing/2014/main" id="{C6A07C39-E84F-4778-8CAF-B189B43DA4E4}"/>
              </a:ext>
            </a:extLst>
          </p:cNvPr>
          <p:cNvSpPr/>
          <p:nvPr/>
        </p:nvSpPr>
        <p:spPr>
          <a:xfrm>
            <a:off x="2054442" y="5451534"/>
            <a:ext cx="2514394" cy="1174920"/>
          </a:xfrm>
          <a:prstGeom prst="roundRect">
            <a:avLst/>
          </a:prstGeom>
          <a:solidFill>
            <a:schemeClr val="bg1">
              <a:lumMod val="95000"/>
            </a:schemeClr>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dirty="0">
                <a:solidFill>
                  <a:schemeClr val="tx1"/>
                </a:solidFill>
                <a:latin typeface="Century Gothic" panose="020B0502020202020204" pitchFamily="34" charset="0"/>
                <a:ea typeface="Century Gothic"/>
                <a:cs typeface="Century Gothic"/>
                <a:sym typeface="Century Gothic"/>
              </a:rPr>
              <a:t>Why do you think she’s joining in instead of defending her friend?</a:t>
            </a:r>
          </a:p>
        </p:txBody>
      </p:sp>
      <p:sp>
        <p:nvSpPr>
          <p:cNvPr id="17" name="Rectangle: Rounded Corners 33">
            <a:extLst>
              <a:ext uri="{FF2B5EF4-FFF2-40B4-BE49-F238E27FC236}">
                <a16:creationId xmlns:a16="http://schemas.microsoft.com/office/drawing/2014/main" id="{54400BD6-35AD-4729-986C-7339535CE007}"/>
              </a:ext>
            </a:extLst>
          </p:cNvPr>
          <p:cNvSpPr/>
          <p:nvPr/>
        </p:nvSpPr>
        <p:spPr>
          <a:xfrm>
            <a:off x="239804" y="5451534"/>
            <a:ext cx="1621653" cy="1174920"/>
          </a:xfrm>
          <a:prstGeom prst="roundRect">
            <a:avLst/>
          </a:prstGeom>
          <a:solidFill>
            <a:schemeClr val="bg1">
              <a:lumMod val="95000"/>
            </a:schemeClr>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dirty="0">
                <a:solidFill>
                  <a:schemeClr val="tx1"/>
                </a:solidFill>
                <a:latin typeface="Century Gothic" panose="020B0502020202020204" pitchFamily="34" charset="0"/>
                <a:ea typeface="Century Gothic"/>
                <a:cs typeface="Century Gothic"/>
                <a:sym typeface="Century Gothic"/>
              </a:rPr>
              <a:t>What is she doing to fit in?</a:t>
            </a:r>
          </a:p>
        </p:txBody>
      </p:sp>
      <p:sp>
        <p:nvSpPr>
          <p:cNvPr id="23" name="Rectangle: Rounded Corners 33">
            <a:extLst>
              <a:ext uri="{FF2B5EF4-FFF2-40B4-BE49-F238E27FC236}">
                <a16:creationId xmlns:a16="http://schemas.microsoft.com/office/drawing/2014/main" id="{7AEAA26E-EFDD-4E66-8F12-34AD90C8C401}"/>
              </a:ext>
            </a:extLst>
          </p:cNvPr>
          <p:cNvSpPr/>
          <p:nvPr/>
        </p:nvSpPr>
        <p:spPr>
          <a:xfrm>
            <a:off x="4761821" y="5451534"/>
            <a:ext cx="1772565" cy="1174920"/>
          </a:xfrm>
          <a:prstGeom prst="roundRect">
            <a:avLst/>
          </a:prstGeom>
          <a:solidFill>
            <a:schemeClr val="bg1">
              <a:lumMod val="95000"/>
            </a:schemeClr>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dirty="0">
                <a:solidFill>
                  <a:schemeClr val="tx1"/>
                </a:solidFill>
                <a:latin typeface="Century Gothic" panose="020B0502020202020204" pitchFamily="34" charset="0"/>
                <a:ea typeface="Century Gothic"/>
                <a:cs typeface="Century Gothic"/>
                <a:sym typeface="Century Gothic"/>
              </a:rPr>
              <a:t>What would you do in her situation?</a:t>
            </a:r>
          </a:p>
        </p:txBody>
      </p:sp>
      <p:pic>
        <p:nvPicPr>
          <p:cNvPr id="25" name="Picture 24">
            <a:extLst>
              <a:ext uri="{FF2B5EF4-FFF2-40B4-BE49-F238E27FC236}">
                <a16:creationId xmlns:a16="http://schemas.microsoft.com/office/drawing/2014/main" id="{5BA68451-C71A-4B12-AAE1-18F3969CEB69}"/>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177306" y="1286232"/>
            <a:ext cx="4314462" cy="3160664"/>
          </a:xfrm>
          <a:prstGeom prst="rect">
            <a:avLst/>
          </a:prstGeom>
        </p:spPr>
      </p:pic>
    </p:spTree>
    <p:extLst>
      <p:ext uri="{BB962C8B-B14F-4D97-AF65-F5344CB8AC3E}">
        <p14:creationId xmlns:p14="http://schemas.microsoft.com/office/powerpoint/2010/main" val="1759472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hape 114">
            <a:extLst>
              <a:ext uri="{FF2B5EF4-FFF2-40B4-BE49-F238E27FC236}">
                <a16:creationId xmlns:a16="http://schemas.microsoft.com/office/drawing/2014/main" id="{1E64FE0F-B3C7-4348-B357-ADB111ECF640}"/>
              </a:ext>
            </a:extLst>
          </p:cNvPr>
          <p:cNvSpPr/>
          <p:nvPr/>
        </p:nvSpPr>
        <p:spPr>
          <a:xfrm>
            <a:off x="796573" y="220697"/>
            <a:ext cx="7759105" cy="538608"/>
          </a:xfrm>
          <a:prstGeom prst="rect">
            <a:avLst/>
          </a:prstGeom>
          <a:noFill/>
          <a:ln>
            <a:noFill/>
          </a:ln>
        </p:spPr>
        <p:txBody>
          <a:bodyPr lIns="91425" tIns="45700" rIns="91425" bIns="45700" anchor="t" anchorCtr="0">
            <a:noAutofit/>
          </a:bodyPr>
          <a:lstStyle/>
          <a:p>
            <a:pPr marL="0" marR="0" lvl="0" indent="0" rtl="0">
              <a:spcBef>
                <a:spcPts val="0"/>
              </a:spcBef>
              <a:buSzPct val="25000"/>
              <a:buNone/>
            </a:pPr>
            <a:r>
              <a:rPr lang="en-GB" sz="2500" b="1" dirty="0">
                <a:solidFill>
                  <a:schemeClr val="bg1"/>
                </a:solidFill>
                <a:latin typeface="Century Gothic" panose="020B0502020202020204" pitchFamily="34" charset="0"/>
                <a:ea typeface="Lato"/>
                <a:cs typeface="Lato"/>
                <a:sym typeface="Lato"/>
              </a:rPr>
              <a:t>Fit in or stand out?</a:t>
            </a:r>
          </a:p>
        </p:txBody>
      </p:sp>
      <p:sp>
        <p:nvSpPr>
          <p:cNvPr id="20" name="Pentagon 20">
            <a:extLst>
              <a:ext uri="{FF2B5EF4-FFF2-40B4-BE49-F238E27FC236}">
                <a16:creationId xmlns:a16="http://schemas.microsoft.com/office/drawing/2014/main" id="{3D50AA15-84BD-40B3-9632-3F59DE0E1895}"/>
              </a:ext>
            </a:extLst>
          </p:cNvPr>
          <p:cNvSpPr/>
          <p:nvPr/>
        </p:nvSpPr>
        <p:spPr>
          <a:xfrm>
            <a:off x="-2729" y="181055"/>
            <a:ext cx="758663" cy="538608"/>
          </a:xfrm>
          <a:prstGeom prst="homePlat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700" b="1" dirty="0">
                <a:solidFill>
                  <a:schemeClr val="bg1"/>
                </a:solidFill>
                <a:latin typeface="Century Gothic" charset="0"/>
                <a:ea typeface="Century Gothic" charset="0"/>
                <a:cs typeface="Century Gothic" charset="0"/>
              </a:rPr>
              <a:t>4</a:t>
            </a:r>
          </a:p>
        </p:txBody>
      </p:sp>
      <p:sp>
        <p:nvSpPr>
          <p:cNvPr id="5" name="Rectangle: Rounded Corners 4">
            <a:extLst>
              <a:ext uri="{FF2B5EF4-FFF2-40B4-BE49-F238E27FC236}">
                <a16:creationId xmlns:a16="http://schemas.microsoft.com/office/drawing/2014/main" id="{9A2DD947-9DA6-4F88-9042-8417B076DA07}"/>
              </a:ext>
            </a:extLst>
          </p:cNvPr>
          <p:cNvSpPr/>
          <p:nvPr/>
        </p:nvSpPr>
        <p:spPr>
          <a:xfrm>
            <a:off x="383319" y="1275284"/>
            <a:ext cx="8377361" cy="1026534"/>
          </a:xfrm>
          <a:prstGeom prst="roundRect">
            <a:avLst/>
          </a:prstGeom>
          <a:solidFill>
            <a:schemeClr val="accent5"/>
          </a:solidFill>
          <a:ln w="28575">
            <a:solidFill>
              <a:schemeClr val="tx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600" b="1" dirty="0">
                <a:solidFill>
                  <a:schemeClr val="tx1"/>
                </a:solidFill>
                <a:latin typeface="Century Gothic" panose="020B0502020202020204" pitchFamily="34" charset="0"/>
              </a:rPr>
              <a:t>Reflect (2-3 mins)</a:t>
            </a:r>
          </a:p>
          <a:p>
            <a:pPr algn="ctr"/>
            <a:r>
              <a:rPr lang="en-GB" sz="1600" dirty="0">
                <a:solidFill>
                  <a:schemeClr val="tx1"/>
                </a:solidFill>
                <a:latin typeface="Century Gothic" panose="020B0502020202020204" pitchFamily="34" charset="0"/>
              </a:rPr>
              <a:t>Based on what you’ve looked at/your own experiences, what challenges do you think come with standing out?</a:t>
            </a:r>
          </a:p>
        </p:txBody>
      </p:sp>
      <p:pic>
        <p:nvPicPr>
          <p:cNvPr id="7" name="Picture 6">
            <a:extLst>
              <a:ext uri="{FF2B5EF4-FFF2-40B4-BE49-F238E27FC236}">
                <a16:creationId xmlns:a16="http://schemas.microsoft.com/office/drawing/2014/main" id="{CAEF348C-C14F-47D4-B968-3BE23B2BF348}"/>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88358" y="5109588"/>
            <a:ext cx="2133990" cy="1527715"/>
          </a:xfrm>
          <a:prstGeom prst="roundRect">
            <a:avLst/>
          </a:prstGeom>
        </p:spPr>
      </p:pic>
      <p:pic>
        <p:nvPicPr>
          <p:cNvPr id="9" name="Picture 8">
            <a:extLst>
              <a:ext uri="{FF2B5EF4-FFF2-40B4-BE49-F238E27FC236}">
                <a16:creationId xmlns:a16="http://schemas.microsoft.com/office/drawing/2014/main" id="{98758194-2D91-45D7-9474-FE8F3CFF6FEC}"/>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2379615" y="5109588"/>
            <a:ext cx="2052204" cy="1527715"/>
          </a:xfrm>
          <a:prstGeom prst="roundRect">
            <a:avLst/>
          </a:prstGeom>
        </p:spPr>
      </p:pic>
      <p:pic>
        <p:nvPicPr>
          <p:cNvPr id="11" name="Picture 10">
            <a:extLst>
              <a:ext uri="{FF2B5EF4-FFF2-40B4-BE49-F238E27FC236}">
                <a16:creationId xmlns:a16="http://schemas.microsoft.com/office/drawing/2014/main" id="{6B4B8FDA-1D78-48D2-A261-28816623B873}"/>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4589086" y="5109588"/>
            <a:ext cx="2249716" cy="1527715"/>
          </a:xfrm>
          <a:prstGeom prst="roundRect">
            <a:avLst/>
          </a:prstGeom>
        </p:spPr>
      </p:pic>
      <p:pic>
        <p:nvPicPr>
          <p:cNvPr id="13" name="Picture 12">
            <a:extLst>
              <a:ext uri="{FF2B5EF4-FFF2-40B4-BE49-F238E27FC236}">
                <a16:creationId xmlns:a16="http://schemas.microsoft.com/office/drawing/2014/main" id="{9C1B158A-E9B1-44D2-A7F3-0481CFED0947}"/>
              </a:ext>
            </a:extLst>
          </p:cNvPr>
          <p:cNvPicPr>
            <a:picLocks noChangeAspect="1"/>
          </p:cNvPicPr>
          <p:nvPr/>
        </p:nvPicPr>
        <p:blipFill rotWithShape="1">
          <a:blip r:embed="rId6" cstate="hqprint">
            <a:extLst>
              <a:ext uri="{28A0092B-C50C-407E-A947-70E740481C1C}">
                <a14:useLocalDpi xmlns:a14="http://schemas.microsoft.com/office/drawing/2010/main"/>
              </a:ext>
            </a:extLst>
          </a:blip>
          <a:srcRect/>
          <a:stretch/>
        </p:blipFill>
        <p:spPr>
          <a:xfrm>
            <a:off x="6996068" y="5109588"/>
            <a:ext cx="2059574" cy="1527715"/>
          </a:xfrm>
          <a:prstGeom prst="roundRect">
            <a:avLst/>
          </a:prstGeom>
        </p:spPr>
      </p:pic>
      <p:sp>
        <p:nvSpPr>
          <p:cNvPr id="15" name="Rectangle: Rounded Corners 33">
            <a:extLst>
              <a:ext uri="{FF2B5EF4-FFF2-40B4-BE49-F238E27FC236}">
                <a16:creationId xmlns:a16="http://schemas.microsoft.com/office/drawing/2014/main" id="{16D76DF1-374C-4CB4-BB57-6A882DDE1282}"/>
              </a:ext>
            </a:extLst>
          </p:cNvPr>
          <p:cNvSpPr/>
          <p:nvPr/>
        </p:nvSpPr>
        <p:spPr>
          <a:xfrm>
            <a:off x="2610882" y="2512913"/>
            <a:ext cx="1661945" cy="824713"/>
          </a:xfrm>
          <a:prstGeom prst="wedgeRoundRectCallout">
            <a:avLst/>
          </a:prstGeom>
          <a:solidFill>
            <a:schemeClr val="accent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dirty="0">
                <a:solidFill>
                  <a:schemeClr val="tx1"/>
                </a:solidFill>
                <a:latin typeface="Century Gothic" panose="020B0502020202020204" pitchFamily="34" charset="0"/>
                <a:ea typeface="Century Gothic"/>
                <a:cs typeface="Century Gothic"/>
                <a:sym typeface="Century Gothic"/>
              </a:rPr>
              <a:t>You might…</a:t>
            </a:r>
            <a:endParaRPr lang="en-GB" sz="1600" b="1" dirty="0">
              <a:solidFill>
                <a:schemeClr val="tx1"/>
              </a:solidFill>
              <a:latin typeface="Century Gothic" panose="020B0502020202020204" pitchFamily="34" charset="0"/>
              <a:ea typeface="Century Gothic"/>
              <a:cs typeface="Century Gothic"/>
              <a:sym typeface="Century Gothic"/>
            </a:endParaRPr>
          </a:p>
        </p:txBody>
      </p:sp>
      <p:sp>
        <p:nvSpPr>
          <p:cNvPr id="27" name="Rectangle: Rounded Corners 33">
            <a:extLst>
              <a:ext uri="{FF2B5EF4-FFF2-40B4-BE49-F238E27FC236}">
                <a16:creationId xmlns:a16="http://schemas.microsoft.com/office/drawing/2014/main" id="{C54D41FD-5902-43CD-BC3E-26C08390D4FA}"/>
              </a:ext>
            </a:extLst>
          </p:cNvPr>
          <p:cNvSpPr/>
          <p:nvPr/>
        </p:nvSpPr>
        <p:spPr>
          <a:xfrm>
            <a:off x="376602" y="2890284"/>
            <a:ext cx="1642651" cy="824713"/>
          </a:xfrm>
          <a:prstGeom prst="wedgeRoundRectCallout">
            <a:avLst>
              <a:gd name="adj1" fmla="val -12967"/>
              <a:gd name="adj2" fmla="val 71256"/>
              <a:gd name="adj3" fmla="val 16667"/>
            </a:avLst>
          </a:prstGeom>
          <a:solidFill>
            <a:schemeClr val="bg2"/>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dirty="0">
                <a:solidFill>
                  <a:schemeClr val="tx1"/>
                </a:solidFill>
                <a:latin typeface="Century Gothic" panose="020B0502020202020204" pitchFamily="34" charset="0"/>
                <a:ea typeface="Century Gothic"/>
                <a:cs typeface="Century Gothic"/>
                <a:sym typeface="Century Gothic"/>
              </a:rPr>
              <a:t>Other people may…</a:t>
            </a:r>
            <a:endParaRPr lang="en-GB" sz="1600" b="1" dirty="0">
              <a:solidFill>
                <a:schemeClr val="tx1"/>
              </a:solidFill>
              <a:latin typeface="Century Gothic" panose="020B0502020202020204" pitchFamily="34" charset="0"/>
              <a:ea typeface="Century Gothic"/>
              <a:cs typeface="Century Gothic"/>
              <a:sym typeface="Century Gothic"/>
            </a:endParaRPr>
          </a:p>
        </p:txBody>
      </p:sp>
      <p:sp>
        <p:nvSpPr>
          <p:cNvPr id="29" name="Rectangle: Rounded Corners 33">
            <a:extLst>
              <a:ext uri="{FF2B5EF4-FFF2-40B4-BE49-F238E27FC236}">
                <a16:creationId xmlns:a16="http://schemas.microsoft.com/office/drawing/2014/main" id="{ED114134-FA97-4F4D-9EEB-D4D63D2BD30B}"/>
              </a:ext>
            </a:extLst>
          </p:cNvPr>
          <p:cNvSpPr/>
          <p:nvPr/>
        </p:nvSpPr>
        <p:spPr>
          <a:xfrm>
            <a:off x="7098735" y="2512913"/>
            <a:ext cx="1661945" cy="824713"/>
          </a:xfrm>
          <a:prstGeom prst="wedgeRoundRectCallout">
            <a:avLst/>
          </a:prstGeom>
          <a:solidFill>
            <a:schemeClr val="accent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dirty="0">
                <a:solidFill>
                  <a:schemeClr val="tx1"/>
                </a:solidFill>
                <a:latin typeface="Century Gothic" panose="020B0502020202020204" pitchFamily="34" charset="0"/>
                <a:ea typeface="Century Gothic"/>
                <a:cs typeface="Century Gothic"/>
                <a:sym typeface="Century Gothic"/>
              </a:rPr>
              <a:t>If…</a:t>
            </a:r>
            <a:endParaRPr lang="en-GB" sz="1600" b="1" dirty="0">
              <a:solidFill>
                <a:schemeClr val="tx1"/>
              </a:solidFill>
              <a:latin typeface="Century Gothic" panose="020B0502020202020204" pitchFamily="34" charset="0"/>
              <a:ea typeface="Century Gothic"/>
              <a:cs typeface="Century Gothic"/>
              <a:sym typeface="Century Gothic"/>
            </a:endParaRPr>
          </a:p>
        </p:txBody>
      </p:sp>
      <p:sp>
        <p:nvSpPr>
          <p:cNvPr id="31" name="Rectangle: Rounded Corners 33">
            <a:extLst>
              <a:ext uri="{FF2B5EF4-FFF2-40B4-BE49-F238E27FC236}">
                <a16:creationId xmlns:a16="http://schemas.microsoft.com/office/drawing/2014/main" id="{FBB9234F-B2E0-4CC5-B3A2-A893952F8601}"/>
              </a:ext>
            </a:extLst>
          </p:cNvPr>
          <p:cNvSpPr/>
          <p:nvPr/>
        </p:nvSpPr>
        <p:spPr>
          <a:xfrm>
            <a:off x="4864456" y="2887872"/>
            <a:ext cx="1642651" cy="824713"/>
          </a:xfrm>
          <a:prstGeom prst="wedgeRoundRectCallout">
            <a:avLst>
              <a:gd name="adj1" fmla="val -12967"/>
              <a:gd name="adj2" fmla="val 71256"/>
              <a:gd name="adj3" fmla="val 16667"/>
            </a:avLst>
          </a:prstGeom>
          <a:solidFill>
            <a:schemeClr val="bg2"/>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dirty="0">
                <a:solidFill>
                  <a:schemeClr val="tx1"/>
                </a:solidFill>
                <a:latin typeface="Century Gothic" panose="020B0502020202020204" pitchFamily="34" charset="0"/>
                <a:ea typeface="Century Gothic"/>
                <a:cs typeface="Century Gothic"/>
                <a:sym typeface="Century Gothic"/>
              </a:rPr>
              <a:t>It can be harder when…</a:t>
            </a:r>
            <a:endParaRPr lang="en-GB" sz="1600" b="1" dirty="0">
              <a:solidFill>
                <a:schemeClr val="tx1"/>
              </a:solidFill>
              <a:latin typeface="Century Gothic" panose="020B0502020202020204" pitchFamily="34" charset="0"/>
              <a:ea typeface="Century Gothic"/>
              <a:cs typeface="Century Gothic"/>
              <a:sym typeface="Century Gothic"/>
            </a:endParaRPr>
          </a:p>
        </p:txBody>
      </p:sp>
      <p:sp>
        <p:nvSpPr>
          <p:cNvPr id="33" name="Rectangle: Rounded Corners 23">
            <a:extLst>
              <a:ext uri="{FF2B5EF4-FFF2-40B4-BE49-F238E27FC236}">
                <a16:creationId xmlns:a16="http://schemas.microsoft.com/office/drawing/2014/main" id="{6D6154DD-758E-4E56-A646-22D210E9C397}"/>
              </a:ext>
            </a:extLst>
          </p:cNvPr>
          <p:cNvSpPr/>
          <p:nvPr/>
        </p:nvSpPr>
        <p:spPr>
          <a:xfrm>
            <a:off x="2918453" y="4085617"/>
            <a:ext cx="5842227" cy="878396"/>
          </a:xfrm>
          <a:prstGeom prst="roundRect">
            <a:avLst/>
          </a:prstGeom>
          <a:solidFill>
            <a:schemeClr val="tx2"/>
          </a:solidFill>
          <a:ln w="28575">
            <a:solidFill>
              <a:schemeClr val="bg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b="1" dirty="0">
                <a:solidFill>
                  <a:schemeClr val="bg1"/>
                </a:solidFill>
                <a:latin typeface="Century Gothic" panose="020B0502020202020204" pitchFamily="34" charset="0"/>
              </a:rPr>
              <a:t>Challenge:</a:t>
            </a:r>
          </a:p>
          <a:p>
            <a:pPr algn="ctr"/>
            <a:r>
              <a:rPr lang="en-GB" sz="1600" dirty="0">
                <a:solidFill>
                  <a:schemeClr val="bg1"/>
                </a:solidFill>
                <a:latin typeface="Century Gothic" panose="020B0502020202020204" pitchFamily="34" charset="0"/>
              </a:rPr>
              <a:t>Do you feel comfortable standing out in your school, or  do you prefer to fit in with everyone else?</a:t>
            </a:r>
          </a:p>
        </p:txBody>
      </p:sp>
      <p:sp>
        <p:nvSpPr>
          <p:cNvPr id="37" name="Rectangle: Rounded Corners 33">
            <a:extLst>
              <a:ext uri="{FF2B5EF4-FFF2-40B4-BE49-F238E27FC236}">
                <a16:creationId xmlns:a16="http://schemas.microsoft.com/office/drawing/2014/main" id="{131CB8A6-9F19-4ACE-8F4F-C296FA78A033}"/>
              </a:ext>
            </a:extLst>
          </p:cNvPr>
          <p:cNvSpPr/>
          <p:nvPr/>
        </p:nvSpPr>
        <p:spPr>
          <a:xfrm>
            <a:off x="383319" y="4093653"/>
            <a:ext cx="2366598" cy="878396"/>
          </a:xfrm>
          <a:prstGeom prst="roundRect">
            <a:avLst/>
          </a:prstGeom>
          <a:solidFill>
            <a:schemeClr val="accent2"/>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b="1" dirty="0">
                <a:solidFill>
                  <a:schemeClr val="tx1"/>
                </a:solidFill>
                <a:latin typeface="Century Gothic" panose="020B0502020202020204" pitchFamily="34" charset="0"/>
                <a:ea typeface="Century Gothic"/>
                <a:cs typeface="Century Gothic"/>
                <a:sym typeface="Century Gothic"/>
              </a:rPr>
              <a:t>Not in the classroom?</a:t>
            </a:r>
          </a:p>
          <a:p>
            <a:pPr algn="ctr"/>
            <a:r>
              <a:rPr lang="en-GB" sz="1600" dirty="0">
                <a:solidFill>
                  <a:schemeClr val="tx1"/>
                </a:solidFill>
                <a:latin typeface="Century Gothic" panose="020B0502020202020204" pitchFamily="34" charset="0"/>
                <a:ea typeface="Century Gothic"/>
                <a:cs typeface="Century Gothic"/>
                <a:sym typeface="Century Gothic"/>
              </a:rPr>
              <a:t>Mind-map your ideas.</a:t>
            </a:r>
          </a:p>
        </p:txBody>
      </p:sp>
      <p:sp>
        <p:nvSpPr>
          <p:cNvPr id="39" name="Rectangle: Rounded Corners 38">
            <a:extLst>
              <a:ext uri="{FF2B5EF4-FFF2-40B4-BE49-F238E27FC236}">
                <a16:creationId xmlns:a16="http://schemas.microsoft.com/office/drawing/2014/main" id="{ADA3A367-2AFC-4AB8-A29A-58A588C0BA6A}"/>
              </a:ext>
            </a:extLst>
          </p:cNvPr>
          <p:cNvSpPr/>
          <p:nvPr/>
        </p:nvSpPr>
        <p:spPr>
          <a:xfrm>
            <a:off x="6043493" y="198182"/>
            <a:ext cx="1980931" cy="565842"/>
          </a:xfrm>
          <a:prstGeom prst="roundRect">
            <a:avLst/>
          </a:prstGeom>
          <a:solidFill>
            <a:schemeClr val="bg1">
              <a:lumMod val="95000"/>
            </a:schemeClr>
          </a:solidFill>
          <a:ln w="28575">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400" b="1" dirty="0">
                <a:solidFill>
                  <a:schemeClr val="tx1"/>
                </a:solidFill>
                <a:latin typeface="Century Gothic"/>
                <a:ea typeface="Century Gothic"/>
                <a:cs typeface="Century Gothic"/>
                <a:sym typeface="Century Gothic"/>
              </a:rPr>
              <a:t>Teacher’s Note: </a:t>
            </a:r>
          </a:p>
          <a:p>
            <a:pPr algn="ctr"/>
            <a:r>
              <a:rPr lang="en-GB" sz="1400" dirty="0">
                <a:solidFill>
                  <a:schemeClr val="tx1"/>
                </a:solidFill>
                <a:latin typeface="Century Gothic"/>
                <a:ea typeface="Century Gothic"/>
                <a:cs typeface="Century Gothic"/>
                <a:sym typeface="Century Gothic"/>
              </a:rPr>
              <a:t>Skip if short on time.</a:t>
            </a:r>
          </a:p>
        </p:txBody>
      </p:sp>
    </p:spTree>
    <p:extLst>
      <p:ext uri="{BB962C8B-B14F-4D97-AF65-F5344CB8AC3E}">
        <p14:creationId xmlns:p14="http://schemas.microsoft.com/office/powerpoint/2010/main" val="15956770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Rounded Corners 33">
            <a:extLst>
              <a:ext uri="{FF2B5EF4-FFF2-40B4-BE49-F238E27FC236}">
                <a16:creationId xmlns:a16="http://schemas.microsoft.com/office/drawing/2014/main" id="{ACDDCE3F-89E3-4154-AD43-86821C7CCA02}"/>
              </a:ext>
            </a:extLst>
          </p:cNvPr>
          <p:cNvSpPr/>
          <p:nvPr/>
        </p:nvSpPr>
        <p:spPr>
          <a:xfrm>
            <a:off x="313696" y="1145915"/>
            <a:ext cx="3960000" cy="339986"/>
          </a:xfrm>
          <a:prstGeom prst="roundRect">
            <a:avLst/>
          </a:prstGeom>
          <a:solidFill>
            <a:schemeClr val="accent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r>
              <a:rPr lang="en-US" sz="1600" b="1" dirty="0">
                <a:solidFill>
                  <a:schemeClr val="tx1"/>
                </a:solidFill>
                <a:latin typeface="Century Gothic"/>
                <a:ea typeface="Lato" panose="020F0502020204030203" pitchFamily="34" charset="0"/>
                <a:cs typeface="Century Gothic"/>
              </a:rPr>
              <a:t>Learn more: </a:t>
            </a:r>
            <a:r>
              <a:rPr lang="en-US" sz="1600" dirty="0">
                <a:solidFill>
                  <a:schemeClr val="tx1"/>
                </a:solidFill>
                <a:latin typeface="Century Gothic"/>
                <a:ea typeface="Lato" panose="020F0502020204030203" pitchFamily="34" charset="0"/>
                <a:cs typeface="Century Gothic"/>
              </a:rPr>
              <a:t>Is a label-free life possible?  </a:t>
            </a:r>
          </a:p>
        </p:txBody>
      </p:sp>
      <p:sp>
        <p:nvSpPr>
          <p:cNvPr id="13" name="Rectangle: Rounded Corners 33">
            <a:extLst>
              <a:ext uri="{FF2B5EF4-FFF2-40B4-BE49-F238E27FC236}">
                <a16:creationId xmlns:a16="http://schemas.microsoft.com/office/drawing/2014/main" id="{DDDB4A18-DD00-4F65-8C43-0F265650A843}"/>
              </a:ext>
            </a:extLst>
          </p:cNvPr>
          <p:cNvSpPr/>
          <p:nvPr/>
        </p:nvSpPr>
        <p:spPr>
          <a:xfrm>
            <a:off x="275166" y="1604750"/>
            <a:ext cx="5135820" cy="1824250"/>
          </a:xfrm>
          <a:prstGeom prst="roundRect">
            <a:avLst/>
          </a:prstGeom>
          <a:solidFill>
            <a:schemeClr val="accent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b="1" dirty="0">
                <a:solidFill>
                  <a:schemeClr val="tx1"/>
                </a:solidFill>
                <a:latin typeface="Century Gothic"/>
                <a:ea typeface="Century Gothic"/>
                <a:cs typeface="Century Gothic"/>
                <a:sym typeface="Century Gothic"/>
              </a:rPr>
              <a:t> </a:t>
            </a:r>
            <a:r>
              <a:rPr lang="en-GB" sz="1600" dirty="0">
                <a:solidFill>
                  <a:schemeClr val="tx1"/>
                </a:solidFill>
                <a:latin typeface="Century Gothic"/>
                <a:ea typeface="Century Gothic"/>
                <a:cs typeface="Century Gothic"/>
                <a:sym typeface="Century Gothic"/>
              </a:rPr>
              <a:t>Schools are places in which labels often </a:t>
            </a:r>
            <a:r>
              <a:rPr lang="en-GB" sz="1600" b="1" dirty="0">
                <a:solidFill>
                  <a:schemeClr val="tx1"/>
                </a:solidFill>
                <a:latin typeface="Century Gothic"/>
                <a:ea typeface="Century Gothic"/>
                <a:cs typeface="Century Gothic"/>
                <a:sym typeface="Century Gothic"/>
              </a:rPr>
              <a:t>carry a lot of significance</a:t>
            </a:r>
            <a:r>
              <a:rPr lang="en-GB" sz="1600" dirty="0">
                <a:solidFill>
                  <a:schemeClr val="tx1"/>
                </a:solidFill>
                <a:latin typeface="Century Gothic"/>
                <a:ea typeface="Century Gothic"/>
                <a:cs typeface="Century Gothic"/>
                <a:sym typeface="Century Gothic"/>
              </a:rPr>
              <a:t>, for better or for worse. Click to hear a talk by US student, Martha Fishburne, about </a:t>
            </a:r>
            <a:r>
              <a:rPr lang="en-GB" sz="1600" b="1" dirty="0">
                <a:solidFill>
                  <a:schemeClr val="tx1"/>
                </a:solidFill>
                <a:latin typeface="Century Gothic"/>
                <a:ea typeface="Century Gothic"/>
                <a:cs typeface="Century Gothic"/>
                <a:sym typeface="Century Gothic"/>
              </a:rPr>
              <a:t>her experience of labels and why she thinks we need to start “label-free” schools</a:t>
            </a:r>
            <a:r>
              <a:rPr lang="en-GB" sz="1600" dirty="0">
                <a:solidFill>
                  <a:schemeClr val="tx1"/>
                </a:solidFill>
                <a:latin typeface="Century Gothic"/>
                <a:ea typeface="Century Gothic"/>
                <a:cs typeface="Century Gothic"/>
                <a:sym typeface="Century Gothic"/>
              </a:rPr>
              <a:t>. How much of her experience </a:t>
            </a:r>
            <a:r>
              <a:rPr lang="en-GB" sz="1600" b="1" dirty="0">
                <a:solidFill>
                  <a:schemeClr val="tx1"/>
                </a:solidFill>
                <a:latin typeface="Century Gothic"/>
                <a:ea typeface="Century Gothic"/>
                <a:cs typeface="Century Gothic"/>
                <a:sym typeface="Century Gothic"/>
              </a:rPr>
              <a:t>resonated</a:t>
            </a:r>
            <a:r>
              <a:rPr lang="en-GB" sz="1600" dirty="0">
                <a:solidFill>
                  <a:schemeClr val="tx1"/>
                </a:solidFill>
                <a:latin typeface="Century Gothic"/>
                <a:ea typeface="Century Gothic"/>
                <a:cs typeface="Century Gothic"/>
                <a:sym typeface="Century Gothic"/>
              </a:rPr>
              <a:t> with you? Have a </a:t>
            </a:r>
            <a:r>
              <a:rPr lang="en-GB" sz="1600" b="1" dirty="0">
                <a:solidFill>
                  <a:schemeClr val="tx1"/>
                </a:solidFill>
                <a:latin typeface="Century Gothic"/>
                <a:ea typeface="Century Gothic"/>
                <a:cs typeface="Century Gothic"/>
                <a:sym typeface="Century Gothic"/>
              </a:rPr>
              <a:t>think</a:t>
            </a:r>
            <a:r>
              <a:rPr lang="en-GB" sz="1600" dirty="0">
                <a:solidFill>
                  <a:schemeClr val="tx1"/>
                </a:solidFill>
                <a:latin typeface="Century Gothic"/>
                <a:ea typeface="Century Gothic"/>
                <a:cs typeface="Century Gothic"/>
                <a:sym typeface="Century Gothic"/>
              </a:rPr>
              <a:t> while you watch. </a:t>
            </a:r>
          </a:p>
        </p:txBody>
      </p:sp>
      <p:sp>
        <p:nvSpPr>
          <p:cNvPr id="15" name="Rectangle: Rounded Corners 18">
            <a:extLst>
              <a:ext uri="{FF2B5EF4-FFF2-40B4-BE49-F238E27FC236}">
                <a16:creationId xmlns:a16="http://schemas.microsoft.com/office/drawing/2014/main" id="{31F8792F-6BCC-4909-BB42-F990EABF08C9}"/>
              </a:ext>
            </a:extLst>
          </p:cNvPr>
          <p:cNvSpPr/>
          <p:nvPr/>
        </p:nvSpPr>
        <p:spPr>
          <a:xfrm>
            <a:off x="3496235" y="3770596"/>
            <a:ext cx="5334069" cy="2070805"/>
          </a:xfrm>
          <a:prstGeom prst="roundRect">
            <a:avLst/>
          </a:prstGeom>
          <a:solidFill>
            <a:schemeClr val="bg2"/>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lnSpc>
                <a:spcPct val="150000"/>
              </a:lnSpc>
              <a:defRPr/>
            </a:pPr>
            <a:r>
              <a:rPr lang="en-GB" sz="1600" b="1" dirty="0">
                <a:solidFill>
                  <a:schemeClr val="tx1"/>
                </a:solidFill>
                <a:ea typeface="Lato" panose="020F0502020204030203" pitchFamily="34" charset="0"/>
                <a:cs typeface="Century Gothic"/>
              </a:rPr>
              <a:t>Career Spotlight: </a:t>
            </a:r>
          </a:p>
          <a:p>
            <a:pPr algn="ctr">
              <a:defRPr/>
            </a:pPr>
            <a:r>
              <a:rPr lang="en-GB" sz="1600" dirty="0">
                <a:solidFill>
                  <a:schemeClr val="tx1"/>
                </a:solidFill>
                <a:ea typeface="Lato" panose="020F0502020204030203" pitchFamily="34" charset="0"/>
                <a:cs typeface="Century Gothic"/>
              </a:rPr>
              <a:t>What kind of person do you think it takes to make </a:t>
            </a:r>
            <a:r>
              <a:rPr lang="en-GB" sz="1600" b="1" dirty="0">
                <a:solidFill>
                  <a:schemeClr val="tx1"/>
                </a:solidFill>
                <a:ea typeface="Lato" panose="020F0502020204030203" pitchFamily="34" charset="0"/>
                <a:cs typeface="Century Gothic"/>
              </a:rPr>
              <a:t>everyone feel like they belong</a:t>
            </a:r>
            <a:r>
              <a:rPr lang="en-GB" sz="1600" dirty="0">
                <a:solidFill>
                  <a:schemeClr val="tx1"/>
                </a:solidFill>
                <a:ea typeface="Lato" panose="020F0502020204030203" pitchFamily="34" charset="0"/>
                <a:cs typeface="Century Gothic"/>
              </a:rPr>
              <a:t>? This week, we’d like you to design the </a:t>
            </a:r>
            <a:r>
              <a:rPr lang="en-GB" sz="1600" b="1" dirty="0">
                <a:solidFill>
                  <a:schemeClr val="tx1"/>
                </a:solidFill>
                <a:ea typeface="Lato" panose="020F0502020204030203" pitchFamily="34" charset="0"/>
                <a:cs typeface="Century Gothic"/>
              </a:rPr>
              <a:t>ideal</a:t>
            </a:r>
            <a:r>
              <a:rPr lang="en-GB" sz="1600" dirty="0">
                <a:solidFill>
                  <a:schemeClr val="tx1"/>
                </a:solidFill>
                <a:ea typeface="Lato" panose="020F0502020204030203" pitchFamily="34" charset="0"/>
                <a:cs typeface="Century Gothic"/>
              </a:rPr>
              <a:t> </a:t>
            </a:r>
            <a:r>
              <a:rPr lang="en-GB" sz="1600" b="1" dirty="0">
                <a:solidFill>
                  <a:schemeClr val="tx1"/>
                </a:solidFill>
                <a:ea typeface="Lato" panose="020F0502020204030203" pitchFamily="34" charset="0"/>
                <a:cs typeface="Century Gothic"/>
              </a:rPr>
              <a:t>CV </a:t>
            </a:r>
            <a:r>
              <a:rPr lang="en-GB" sz="1600" dirty="0">
                <a:solidFill>
                  <a:schemeClr val="tx1"/>
                </a:solidFill>
                <a:ea typeface="Lato" panose="020F0502020204030203" pitchFamily="34" charset="0"/>
                <a:cs typeface="Century Gothic"/>
              </a:rPr>
              <a:t>for a </a:t>
            </a:r>
            <a:r>
              <a:rPr lang="en-GB" sz="1600" b="1" dirty="0">
                <a:solidFill>
                  <a:schemeClr val="tx1"/>
                </a:solidFill>
                <a:ea typeface="Lato" panose="020F0502020204030203" pitchFamily="34" charset="0"/>
                <a:cs typeface="Century Gothic"/>
              </a:rPr>
              <a:t>Diversity &amp; Inclusion Officer</a:t>
            </a:r>
            <a:r>
              <a:rPr lang="en-GB" sz="1600" dirty="0">
                <a:solidFill>
                  <a:schemeClr val="tx1"/>
                </a:solidFill>
                <a:ea typeface="Lato" panose="020F0502020204030203" pitchFamily="34" charset="0"/>
                <a:cs typeface="Century Gothic"/>
              </a:rPr>
              <a:t> for your school! Think about what sort of </a:t>
            </a:r>
            <a:r>
              <a:rPr lang="en-GB" sz="1600" b="1" dirty="0">
                <a:solidFill>
                  <a:schemeClr val="tx1"/>
                </a:solidFill>
                <a:ea typeface="Lato" panose="020F0502020204030203" pitchFamily="34" charset="0"/>
                <a:cs typeface="Century Gothic"/>
              </a:rPr>
              <a:t>skills</a:t>
            </a:r>
            <a:r>
              <a:rPr lang="en-GB" sz="1600" dirty="0">
                <a:solidFill>
                  <a:schemeClr val="tx1"/>
                </a:solidFill>
                <a:ea typeface="Lato" panose="020F0502020204030203" pitchFamily="34" charset="0"/>
                <a:cs typeface="Century Gothic"/>
              </a:rPr>
              <a:t> they should have, any </a:t>
            </a:r>
            <a:r>
              <a:rPr lang="en-GB" sz="1600" b="1" dirty="0">
                <a:solidFill>
                  <a:schemeClr val="tx1"/>
                </a:solidFill>
                <a:ea typeface="Lato" panose="020F0502020204030203" pitchFamily="34" charset="0"/>
                <a:cs typeface="Century Gothic"/>
              </a:rPr>
              <a:t>experience</a:t>
            </a:r>
            <a:r>
              <a:rPr lang="en-GB" sz="1600" dirty="0">
                <a:solidFill>
                  <a:schemeClr val="tx1"/>
                </a:solidFill>
                <a:ea typeface="Lato" panose="020F0502020204030203" pitchFamily="34" charset="0"/>
                <a:cs typeface="Century Gothic"/>
              </a:rPr>
              <a:t> they need, and what their </a:t>
            </a:r>
            <a:r>
              <a:rPr lang="en-GB" sz="1600" b="1" dirty="0">
                <a:solidFill>
                  <a:schemeClr val="tx1"/>
                </a:solidFill>
                <a:ea typeface="Lato" panose="020F0502020204030203" pitchFamily="34" charset="0"/>
                <a:cs typeface="Century Gothic"/>
              </a:rPr>
              <a:t>responsibilities</a:t>
            </a:r>
            <a:r>
              <a:rPr lang="en-GB" sz="1600" dirty="0">
                <a:solidFill>
                  <a:schemeClr val="tx1"/>
                </a:solidFill>
                <a:ea typeface="Lato" panose="020F0502020204030203" pitchFamily="34" charset="0"/>
                <a:cs typeface="Century Gothic"/>
              </a:rPr>
              <a:t> might be. </a:t>
            </a:r>
          </a:p>
        </p:txBody>
      </p:sp>
      <p:pic>
        <p:nvPicPr>
          <p:cNvPr id="4" name="Picture 3">
            <a:hlinkClick r:id="rId3"/>
            <a:extLst>
              <a:ext uri="{FF2B5EF4-FFF2-40B4-BE49-F238E27FC236}">
                <a16:creationId xmlns:a16="http://schemas.microsoft.com/office/drawing/2014/main" id="{262F0362-0FCA-4C45-B097-AC8BFD2D9468}"/>
              </a:ext>
            </a:extLst>
          </p:cNvPr>
          <p:cNvPicPr>
            <a:picLocks noChangeAspect="1"/>
          </p:cNvPicPr>
          <p:nvPr/>
        </p:nvPicPr>
        <p:blipFill rotWithShape="1">
          <a:blip r:embed="rId4" cstate="print">
            <a:extLst>
              <a:ext uri="{BEBA8EAE-BF5A-486C-A8C5-ECC9F3942E4B}">
                <a14:imgProps xmlns:a14="http://schemas.microsoft.com/office/drawing/2010/main">
                  <a14:imgLayer r:embed="rId5">
                    <a14:imgEffect>
                      <a14:backgroundRemoval t="9451" b="97802" l="5491" r="97005">
                        <a14:foregroundMark x1="8985" y1="13626" x2="6489" y2="20659"/>
                        <a14:foregroundMark x1="6489" y1="20659" x2="9318" y2="51648"/>
                        <a14:foregroundMark x1="9318" y1="51648" x2="11980" y2="58901"/>
                        <a14:foregroundMark x1="11980" y1="58901" x2="19468" y2="60440"/>
                        <a14:foregroundMark x1="19468" y1="60440" x2="68719" y2="35824"/>
                        <a14:foregroundMark x1="68719" y1="35824" x2="62063" y2="28791"/>
                        <a14:foregroundMark x1="62063" y1="28791" x2="35108" y2="26154"/>
                        <a14:foregroundMark x1="35108" y1="26154" x2="29617" y2="27912"/>
                        <a14:foregroundMark x1="11980" y1="11868" x2="17304" y2="11209"/>
                        <a14:foregroundMark x1="17304" y1="11209" x2="62895" y2="12527"/>
                        <a14:foregroundMark x1="62895" y1="12527" x2="73877" y2="11868"/>
                        <a14:foregroundMark x1="73877" y1="11868" x2="92013" y2="12967"/>
                        <a14:foregroundMark x1="94094" y1="51934" x2="93844" y2="88571"/>
                        <a14:foregroundMark x1="94343" y1="15385" x2="94106" y2="50146"/>
                        <a14:foregroundMark x1="93844" y1="88571" x2="91523" y2="94497"/>
                        <a14:foregroundMark x1="65474" y1="95093" x2="14642" y2="95385"/>
                        <a14:foregroundMark x1="14642" y1="95385" x2="9151" y2="93626"/>
                        <a14:foregroundMark x1="9151" y1="93626" x2="6988" y2="86813"/>
                        <a14:foregroundMark x1="7374" y1="67613" x2="8486" y2="12308"/>
                        <a14:foregroundMark x1="7123" y1="80109" x2="7227" y2="74949"/>
                        <a14:foregroundMark x1="6988" y1="86813" x2="7115" y2="80511"/>
                        <a14:foregroundMark x1="8486" y1="12308" x2="8486" y2="12308"/>
                        <a14:foregroundMark x1="65890" y1="26154" x2="65890" y2="26154"/>
                        <a14:foregroundMark x1="32779" y1="89011" x2="32779" y2="89011"/>
                        <a14:foregroundMark x1="31947" y1="78681" x2="57238" y2="76923"/>
                        <a14:foregroundMark x1="57238" y1="76923" x2="84193" y2="76923"/>
                        <a14:foregroundMark x1="84193" y1="76923" x2="32113" y2="78462"/>
                        <a14:foregroundMark x1="33444" y1="68791" x2="33444" y2="68791"/>
                        <a14:foregroundMark x1="49750" y1="69890" x2="49750" y2="69890"/>
                        <a14:foregroundMark x1="56572" y1="67692" x2="56572" y2="67692"/>
                        <a14:foregroundMark x1="57238" y1="71648" x2="57238" y2="71648"/>
                        <a14:foregroundMark x1="49917" y1="75165" x2="77704" y2="75165"/>
                        <a14:foregroundMark x1="77704" y1="75165" x2="43095" y2="70769"/>
                        <a14:foregroundMark x1="43095" y1="70769" x2="62729" y2="68791"/>
                        <a14:foregroundMark x1="62729" y1="68791" x2="70549" y2="68791"/>
                        <a14:foregroundMark x1="70549" y1="68791" x2="49584" y2="65934"/>
                        <a14:foregroundMark x1="49584" y1="65934" x2="57571" y2="62637"/>
                        <a14:foregroundMark x1="57571" y1="62637" x2="63561" y2="62418"/>
                        <a14:foregroundMark x1="63561" y1="62418" x2="69384" y2="62418"/>
                        <a14:foregroundMark x1="69384" y1="62418" x2="30616" y2="62857"/>
                        <a14:foregroundMark x1="30616" y1="62857" x2="36606" y2="61538"/>
                        <a14:foregroundMark x1="36606" y1="61538" x2="49251" y2="62198"/>
                        <a14:foregroundMark x1="49251" y1="62198" x2="22463" y2="63077"/>
                        <a14:foregroundMark x1="22463" y1="63077" x2="27787" y2="61758"/>
                        <a14:foregroundMark x1="27787" y1="61758" x2="46922" y2="65714"/>
                        <a14:foregroundMark x1="46922" y1="65714" x2="29118" y2="70330"/>
                        <a14:foregroundMark x1="29118" y1="70330" x2="42928" y2="71429"/>
                        <a14:foregroundMark x1="42928" y1="71429" x2="31448" y2="73187"/>
                        <a14:foregroundMark x1="31448" y1="73187" x2="58735" y2="73626"/>
                        <a14:foregroundMark x1="58735" y1="73626" x2="26123" y2="75165"/>
                        <a14:foregroundMark x1="26123" y1="75165" x2="71048" y2="76264"/>
                        <a14:foregroundMark x1="71048" y1="76264" x2="43261" y2="76264"/>
                        <a14:foregroundMark x1="89351" y1="59341" x2="29285" y2="61538"/>
                        <a14:foregroundMark x1="29285" y1="61538" x2="18136" y2="59341"/>
                        <a14:foregroundMark x1="18136" y1="59341" x2="14809" y2="54066"/>
                        <a14:foregroundMark x1="14809" y1="54066" x2="14476" y2="46154"/>
                        <a14:foregroundMark x1="14476" y1="46154" x2="22296" y2="42198"/>
                        <a14:foregroundMark x1="22296" y1="42198" x2="58403" y2="44396"/>
                        <a14:foregroundMark x1="58403" y1="44396" x2="66722" y2="44176"/>
                        <a14:foregroundMark x1="66722" y1="44176" x2="73710" y2="44615"/>
                        <a14:foregroundMark x1="73710" y1="44615" x2="85358" y2="43956"/>
                        <a14:foregroundMark x1="85358" y1="43956" x2="89517" y2="49670"/>
                        <a14:foregroundMark x1="89517" y1="49670" x2="88519" y2="61758"/>
                        <a14:foregroundMark x1="85524" y1="52527" x2="11647" y2="51648"/>
                        <a14:foregroundMark x1="11647" y1="51648" x2="10815" y2="50769"/>
                        <a14:foregroundMark x1="18636" y1="48571" x2="92820" y2="50647"/>
                        <a14:foregroundMark x1="97171" y1="50769" x2="22629" y2="43956"/>
                        <a14:foregroundMark x1="22629" y1="43956" x2="29285" y2="43297"/>
                        <a14:foregroundMark x1="29285" y1="43297" x2="80699" y2="43297"/>
                        <a14:foregroundMark x1="80699" y1="43297" x2="48752" y2="43077"/>
                        <a14:foregroundMark x1="48752" y1="43077" x2="68053" y2="44176"/>
                        <a14:foregroundMark x1="68053" y1="44176" x2="13145" y2="45934"/>
                        <a14:foregroundMark x1="13145" y1="45934" x2="62895" y2="46154"/>
                        <a14:foregroundMark x1="62895" y1="46154" x2="26955" y2="48571"/>
                        <a14:foregroundMark x1="26955" y1="48571" x2="63062" y2="54725"/>
                        <a14:foregroundMark x1="63062" y1="54725" x2="11814" y2="56044"/>
                        <a14:foregroundMark x1="11814" y1="56044" x2="63394" y2="59560"/>
                        <a14:foregroundMark x1="63394" y1="59560" x2="39933" y2="60000"/>
                        <a14:foregroundMark x1="39933" y1="60000" x2="49251" y2="56264"/>
                        <a14:foregroundMark x1="49251" y1="56264" x2="69717" y2="56264"/>
                        <a14:foregroundMark x1="69717" y1="56264" x2="78203" y2="55824"/>
                        <a14:foregroundMark x1="78203" y1="55824" x2="72213" y2="52308"/>
                        <a14:foregroundMark x1="72213" y1="52308" x2="70549" y2="52308"/>
                        <a14:foregroundMark x1="95175" y1="88791" x2="92336" y2="94514"/>
                        <a14:foregroundMark x1="65539" y1="94959" x2="7155" y2="94505"/>
                        <a14:foregroundMark x1="5990" y1="75165" x2="5990" y2="75165"/>
                        <a14:foregroundMark x1="5824" y1="65934" x2="5824" y2="64396"/>
                        <a14:foregroundMark x1="5824" y1="46154" x2="5824" y2="46154"/>
                        <a14:foregroundMark x1="5491" y1="39780" x2="5491" y2="39780"/>
                        <a14:foregroundMark x1="39933" y1="9670" x2="39933" y2="9670"/>
                        <a14:foregroundMark x1="43927" y1="17143" x2="43927" y2="17143"/>
                        <a14:foregroundMark x1="46090" y1="85714" x2="46090" y2="85714"/>
                        <a14:foregroundMark x1="9983" y1="95604" x2="27621" y2="95604"/>
                        <a14:foregroundMark x1="27621" y1="95604" x2="33444" y2="95604"/>
                        <a14:foregroundMark x1="33444" y1="95604" x2="64556" y2="96979"/>
                        <a14:foregroundMark x1="7155" y1="67033" x2="6822" y2="73187"/>
                        <a14:foregroundMark x1="6156" y1="73626" x2="6156" y2="73626"/>
                        <a14:foregroundMark x1="6323" y1="74066" x2="6323" y2="72747"/>
                        <a14:foregroundMark x1="84359" y1="51868" x2="62895" y2="68352"/>
                        <a14:foregroundMark x1="62895" y1="68352" x2="49251" y2="66154"/>
                        <a14:foregroundMark x1="49251" y1="66154" x2="61730" y2="60000"/>
                        <a14:foregroundMark x1="61730" y1="60000" x2="57737" y2="63736"/>
                        <a14:foregroundMark x1="82696" y1="49011" x2="57571" y2="69011"/>
                        <a14:foregroundMark x1="57571" y1="69011" x2="38769" y2="65934"/>
                        <a14:foregroundMark x1="38769" y1="65934" x2="61730" y2="62857"/>
                        <a14:foregroundMark x1="61730" y1="62857" x2="74709" y2="64615"/>
                        <a14:foregroundMark x1="74709" y1="64615" x2="83860" y2="52308"/>
                        <a14:foregroundMark x1="83860" y1="52308" x2="83361" y2="61538"/>
                        <a14:foregroundMark x1="55408" y1="34505" x2="58735" y2="37582"/>
                        <a14:foregroundMark x1="52579" y1="65495" x2="52579" y2="65495"/>
                        <a14:foregroundMark x1="55740" y1="65495" x2="55740" y2="65495"/>
                        <a14:backgroundMark x1="5158" y1="11209" x2="5158" y2="11209"/>
                        <a14:backgroundMark x1="9727" y1="9751" x2="10483" y2="9011"/>
                        <a14:backgroundMark x1="7113" y1="12308" x2="8913" y2="10547"/>
                        <a14:backgroundMark x1="6963" y1="12455" x2="7113" y2="12308"/>
                        <a14:backgroundMark x1="10483" y1="9011" x2="13237" y2="9105"/>
                        <a14:backgroundMark x1="93601" y1="9770" x2="97005" y2="9890"/>
                        <a14:backgroundMark x1="96173" y1="9011" x2="96647" y2="15412"/>
                        <a14:backgroundMark x1="5925" y1="73626" x2="5824" y2="74725"/>
                        <a14:backgroundMark x1="5972" y1="73107" x2="5925" y2="73626"/>
                        <a14:backgroundMark x1="5789" y1="66904" x2="5657" y2="37143"/>
                        <a14:backgroundMark x1="5819" y1="73626" x2="5817" y2="73092"/>
                        <a14:backgroundMark x1="5824" y1="74725" x2="5819" y2="73626"/>
                        <a14:backgroundMark x1="97005" y1="49670" x2="97171" y2="51429"/>
                        <a14:backgroundMark x1="63727" y1="98681" x2="95341" y2="99341"/>
                      </a14:backgroundRemoval>
                    </a14:imgEffect>
                  </a14:imgLayer>
                </a14:imgProps>
              </a:ext>
              <a:ext uri="{28A0092B-C50C-407E-A947-70E740481C1C}">
                <a14:useLocalDpi xmlns:a14="http://schemas.microsoft.com/office/drawing/2010/main"/>
              </a:ext>
            </a:extLst>
          </a:blip>
          <a:srcRect l="6885" t="8670" r="4833" b="3861"/>
          <a:stretch/>
        </p:blipFill>
        <p:spPr>
          <a:xfrm>
            <a:off x="5659461" y="1182881"/>
            <a:ext cx="2994452" cy="2246119"/>
          </a:xfrm>
          <a:prstGeom prst="roundRect">
            <a:avLst/>
          </a:prstGeom>
        </p:spPr>
      </p:pic>
      <p:sp>
        <p:nvSpPr>
          <p:cNvPr id="2" name="Rectangle: Rounded Corners 18">
            <a:extLst>
              <a:ext uri="{FF2B5EF4-FFF2-40B4-BE49-F238E27FC236}">
                <a16:creationId xmlns:a16="http://schemas.microsoft.com/office/drawing/2014/main" id="{1ECEF2B3-E07B-41D3-9735-0F2D3C4AC546}"/>
              </a:ext>
            </a:extLst>
          </p:cNvPr>
          <p:cNvSpPr/>
          <p:nvPr/>
        </p:nvSpPr>
        <p:spPr>
          <a:xfrm>
            <a:off x="8134260" y="1145915"/>
            <a:ext cx="696044" cy="553251"/>
          </a:xfrm>
          <a:prstGeom prst="roundRect">
            <a:avLst/>
          </a:prstGeom>
          <a:solidFill>
            <a:schemeClr val="accent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defRPr/>
            </a:pPr>
            <a:r>
              <a:rPr lang="en-GB" sz="1600" b="1" kern="0" dirty="0">
                <a:solidFill>
                  <a:srgbClr val="000000"/>
                </a:solidFill>
                <a:latin typeface="Century Gothic"/>
                <a:ea typeface="Lato" panose="020F0502020204030203" pitchFamily="34" charset="0"/>
                <a:cs typeface="Century Gothic"/>
                <a:sym typeface="Arial"/>
              </a:rPr>
              <a:t>0:00-7:40</a:t>
            </a:r>
          </a:p>
        </p:txBody>
      </p:sp>
      <p:pic>
        <p:nvPicPr>
          <p:cNvPr id="5" name="Picture 4">
            <a:extLst>
              <a:ext uri="{FF2B5EF4-FFF2-40B4-BE49-F238E27FC236}">
                <a16:creationId xmlns:a16="http://schemas.microsoft.com/office/drawing/2014/main" id="{88F305DE-8200-47AC-84DE-5E63267BDE65}"/>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a:stretch/>
        </p:blipFill>
        <p:spPr>
          <a:xfrm>
            <a:off x="275166" y="3908026"/>
            <a:ext cx="3076687" cy="2474259"/>
          </a:xfrm>
          <a:prstGeom prst="rect">
            <a:avLst/>
          </a:prstGeom>
        </p:spPr>
      </p:pic>
      <p:sp>
        <p:nvSpPr>
          <p:cNvPr id="6" name="Rectangle: Rounded Corners 18">
            <a:extLst>
              <a:ext uri="{FF2B5EF4-FFF2-40B4-BE49-F238E27FC236}">
                <a16:creationId xmlns:a16="http://schemas.microsoft.com/office/drawing/2014/main" id="{CAA6D81E-AF4F-4F80-81DE-2B500D1992ED}"/>
              </a:ext>
            </a:extLst>
          </p:cNvPr>
          <p:cNvSpPr/>
          <p:nvPr/>
        </p:nvSpPr>
        <p:spPr>
          <a:xfrm>
            <a:off x="3496235" y="6035040"/>
            <a:ext cx="5334069" cy="433306"/>
          </a:xfrm>
          <a:prstGeom prst="roundRect">
            <a:avLst/>
          </a:prstGeom>
          <a:solidFill>
            <a:schemeClr val="tx2"/>
          </a:solidFill>
          <a:ln w="285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defRPr/>
            </a:pPr>
            <a:r>
              <a:rPr lang="en-GB" sz="1400" dirty="0">
                <a:solidFill>
                  <a:schemeClr val="bg1"/>
                </a:solidFill>
                <a:ea typeface="Lato" panose="020F0502020204030203" pitchFamily="34" charset="0"/>
                <a:cs typeface="Century Gothic"/>
              </a:rPr>
              <a:t>Feel free to email your ideas to </a:t>
            </a:r>
            <a:r>
              <a:rPr lang="en-GB" sz="1400" b="1" dirty="0">
                <a:solidFill>
                  <a:schemeClr val="bg1"/>
                </a:solidFill>
                <a:ea typeface="Lato" panose="020F0502020204030203" pitchFamily="34" charset="0"/>
                <a:cs typeface="Century Gothic"/>
              </a:rPr>
              <a:t>aisling@votesforschools.com</a:t>
            </a:r>
            <a:r>
              <a:rPr lang="en-GB" sz="1400" dirty="0">
                <a:solidFill>
                  <a:schemeClr val="bg1"/>
                </a:solidFill>
                <a:ea typeface="Lato" panose="020F0502020204030203" pitchFamily="34" charset="0"/>
                <a:cs typeface="Century Gothic"/>
              </a:rPr>
              <a:t>!  </a:t>
            </a:r>
          </a:p>
        </p:txBody>
      </p:sp>
    </p:spTree>
    <p:extLst>
      <p:ext uri="{BB962C8B-B14F-4D97-AF65-F5344CB8AC3E}">
        <p14:creationId xmlns:p14="http://schemas.microsoft.com/office/powerpoint/2010/main" val="26436608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7B3E68-2F6C-4A4D-9C14-C23000CA2755}"/>
              </a:ext>
            </a:extLst>
          </p:cNvPr>
          <p:cNvSpPr>
            <a:spLocks noGrp="1"/>
          </p:cNvSpPr>
          <p:nvPr>
            <p:ph type="title"/>
          </p:nvPr>
        </p:nvSpPr>
        <p:spPr>
          <a:xfrm>
            <a:off x="1408123" y="232022"/>
            <a:ext cx="6327748" cy="1038771"/>
          </a:xfrm>
          <a:prstGeom prst="rect">
            <a:avLst/>
          </a:prstGeom>
        </p:spPr>
        <p:txBody>
          <a:bodyPr/>
          <a:lstStyle/>
          <a:p>
            <a:r>
              <a:rPr lang="en-GB" dirty="0"/>
              <a:t>Is it important to fit in at school?</a:t>
            </a:r>
          </a:p>
        </p:txBody>
      </p:sp>
      <p:sp>
        <p:nvSpPr>
          <p:cNvPr id="3" name="Text Placeholder 2">
            <a:extLst>
              <a:ext uri="{FF2B5EF4-FFF2-40B4-BE49-F238E27FC236}">
                <a16:creationId xmlns:a16="http://schemas.microsoft.com/office/drawing/2014/main" id="{5EB783AE-B553-43A2-8091-62400C799555}"/>
              </a:ext>
            </a:extLst>
          </p:cNvPr>
          <p:cNvSpPr>
            <a:spLocks noGrp="1"/>
          </p:cNvSpPr>
          <p:nvPr>
            <p:ph type="body" sz="quarter" idx="15"/>
          </p:nvPr>
        </p:nvSpPr>
        <p:spPr/>
        <p:txBody>
          <a:bodyPr/>
          <a:lstStyle/>
          <a:p>
            <a:pPr>
              <a:buClr>
                <a:schemeClr val="tx2"/>
              </a:buClr>
            </a:pPr>
            <a:r>
              <a:rPr lang="en-GB" dirty="0"/>
              <a:t>Fitting in is boring, standing out is much more fun!</a:t>
            </a:r>
          </a:p>
          <a:p>
            <a:pPr>
              <a:buClr>
                <a:schemeClr val="tx2"/>
              </a:buClr>
            </a:pPr>
            <a:r>
              <a:rPr lang="en-GB" dirty="0"/>
              <a:t>It’s always important to be yourself, even if that means not fitting in. </a:t>
            </a:r>
          </a:p>
          <a:p>
            <a:pPr>
              <a:buClr>
                <a:schemeClr val="tx2"/>
              </a:buClr>
            </a:pPr>
            <a:r>
              <a:rPr lang="en-GB" dirty="0"/>
              <a:t>School should be a time where you find out who you are and what you enjoy; you can’t do that if your only focus is fitting in.</a:t>
            </a:r>
          </a:p>
          <a:p>
            <a:pPr>
              <a:buClr>
                <a:schemeClr val="tx2"/>
              </a:buClr>
            </a:pPr>
            <a:r>
              <a:rPr lang="en-GB" dirty="0"/>
              <a:t>Doing the right thing is more important than fitting in.</a:t>
            </a:r>
          </a:p>
        </p:txBody>
      </p:sp>
      <p:sp>
        <p:nvSpPr>
          <p:cNvPr id="4" name="Text Placeholder 3">
            <a:extLst>
              <a:ext uri="{FF2B5EF4-FFF2-40B4-BE49-F238E27FC236}">
                <a16:creationId xmlns:a16="http://schemas.microsoft.com/office/drawing/2014/main" id="{4056FC37-045F-439F-A396-27500AE2219A}"/>
              </a:ext>
            </a:extLst>
          </p:cNvPr>
          <p:cNvSpPr>
            <a:spLocks noGrp="1"/>
          </p:cNvSpPr>
          <p:nvPr>
            <p:ph type="body" sz="quarter" idx="14"/>
          </p:nvPr>
        </p:nvSpPr>
        <p:spPr/>
        <p:txBody>
          <a:bodyPr/>
          <a:lstStyle/>
          <a:p>
            <a:pPr>
              <a:buClr>
                <a:schemeClr val="accent2"/>
              </a:buClr>
            </a:pPr>
            <a:r>
              <a:rPr lang="en-GB" dirty="0"/>
              <a:t>Making friends and joining groups is an important part of school life.</a:t>
            </a:r>
          </a:p>
          <a:p>
            <a:pPr>
              <a:buClr>
                <a:schemeClr val="accent2"/>
              </a:buClr>
            </a:pPr>
            <a:r>
              <a:rPr lang="en-GB" dirty="0"/>
              <a:t>Things are just easier if you fit in than if you stand out. </a:t>
            </a:r>
          </a:p>
          <a:p>
            <a:pPr>
              <a:buClr>
                <a:schemeClr val="accent2"/>
              </a:buClr>
            </a:pPr>
            <a:r>
              <a:rPr lang="en-GB" dirty="0"/>
              <a:t>The pressure to fit in is incredibly high when you’re at school, so sometimes it’s impossible to ignore.</a:t>
            </a:r>
          </a:p>
          <a:p>
            <a:pPr>
              <a:buClr>
                <a:schemeClr val="accent2"/>
              </a:buClr>
            </a:pPr>
            <a:r>
              <a:rPr lang="en-GB" dirty="0"/>
              <a:t>Sometimes it’s easier to go along with the crowd, even if you know it’s not right.</a:t>
            </a:r>
          </a:p>
        </p:txBody>
      </p:sp>
      <p:pic>
        <p:nvPicPr>
          <p:cNvPr id="6" name="Picture 5" descr="A close up of a screen&#10;&#10;Description automatically generated">
            <a:extLst>
              <a:ext uri="{FF2B5EF4-FFF2-40B4-BE49-F238E27FC236}">
                <a16:creationId xmlns:a16="http://schemas.microsoft.com/office/drawing/2014/main" id="{F91F3024-4616-4318-A173-ECC2E9ED0443}"/>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0" y="5110486"/>
            <a:ext cx="1612464" cy="1515492"/>
          </a:xfrm>
          <a:prstGeom prst="rect">
            <a:avLst/>
          </a:prstGeom>
        </p:spPr>
      </p:pic>
      <p:sp>
        <p:nvSpPr>
          <p:cNvPr id="7" name="Rectangle: Rounded Corners 6">
            <a:extLst>
              <a:ext uri="{FF2B5EF4-FFF2-40B4-BE49-F238E27FC236}">
                <a16:creationId xmlns:a16="http://schemas.microsoft.com/office/drawing/2014/main" id="{985BAC30-A6C4-4E35-A5D6-72BC5612B14C}"/>
              </a:ext>
            </a:extLst>
          </p:cNvPr>
          <p:cNvSpPr/>
          <p:nvPr/>
        </p:nvSpPr>
        <p:spPr>
          <a:xfrm>
            <a:off x="1311054" y="5578631"/>
            <a:ext cx="6892420" cy="926672"/>
          </a:xfrm>
          <a:prstGeom prst="roundRect">
            <a:avLst/>
          </a:prstGeom>
          <a:solidFill>
            <a:schemeClr val="accent4"/>
          </a:solid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dirty="0"/>
              <a:t>We will be </a:t>
            </a:r>
            <a:r>
              <a:rPr lang="en-GB" sz="1400" b="1" dirty="0"/>
              <a:t>sharing your thoughts on this topic </a:t>
            </a:r>
            <a:r>
              <a:rPr lang="en-GB" sz="1400" dirty="0"/>
              <a:t>with the </a:t>
            </a:r>
            <a:r>
              <a:rPr lang="en-GB" sz="1400" b="1" dirty="0"/>
              <a:t>Anti-Bullying Alliance, Ditch the Label, the NSPCC, Bullying UK</a:t>
            </a:r>
            <a:r>
              <a:rPr lang="en-GB" sz="1400" dirty="0"/>
              <a:t>, and some </a:t>
            </a:r>
            <a:r>
              <a:rPr lang="en-GB" sz="1400" b="1" dirty="0"/>
              <a:t>famous faces</a:t>
            </a:r>
            <a:r>
              <a:rPr lang="en-GB" sz="1400" dirty="0"/>
              <a:t> who have shared their </a:t>
            </a:r>
            <a:r>
              <a:rPr lang="en-GB" sz="1400" b="1" dirty="0"/>
              <a:t>experiences of bullying</a:t>
            </a:r>
            <a:r>
              <a:rPr lang="en-GB" sz="1400" dirty="0"/>
              <a:t>. </a:t>
            </a:r>
          </a:p>
        </p:txBody>
      </p:sp>
    </p:spTree>
    <p:extLst>
      <p:ext uri="{BB962C8B-B14F-4D97-AF65-F5344CB8AC3E}">
        <p14:creationId xmlns:p14="http://schemas.microsoft.com/office/powerpoint/2010/main" val="1648934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hape 114">
            <a:extLst>
              <a:ext uri="{FF2B5EF4-FFF2-40B4-BE49-F238E27FC236}">
                <a16:creationId xmlns:a16="http://schemas.microsoft.com/office/drawing/2014/main" id="{F5E0DA53-76EF-4CEB-A241-7C9F0C34585D}"/>
              </a:ext>
            </a:extLst>
          </p:cNvPr>
          <p:cNvSpPr/>
          <p:nvPr/>
        </p:nvSpPr>
        <p:spPr>
          <a:xfrm>
            <a:off x="796573" y="220697"/>
            <a:ext cx="7759105" cy="538608"/>
          </a:xfrm>
          <a:prstGeom prst="rect">
            <a:avLst/>
          </a:prstGeom>
          <a:noFill/>
          <a:ln>
            <a:noFill/>
          </a:ln>
        </p:spPr>
        <p:txBody>
          <a:bodyPr lIns="91425" tIns="45700" rIns="91425" bIns="45700" anchor="t" anchorCtr="0">
            <a:noAutofit/>
          </a:bodyPr>
          <a:lstStyle/>
          <a:p>
            <a:pPr marL="0" marR="0" lvl="0" indent="0" rtl="0">
              <a:spcBef>
                <a:spcPts val="0"/>
              </a:spcBef>
              <a:buSzPct val="25000"/>
              <a:buNone/>
            </a:pPr>
            <a:r>
              <a:rPr lang="en-GB" sz="2500" b="1" dirty="0">
                <a:solidFill>
                  <a:schemeClr val="bg1"/>
                </a:solidFill>
                <a:latin typeface="Century Gothic" panose="020B0502020202020204" pitchFamily="34" charset="0"/>
                <a:ea typeface="Lato"/>
                <a:cs typeface="Lato"/>
                <a:sym typeface="Lato"/>
              </a:rPr>
              <a:t>Vote! </a:t>
            </a:r>
          </a:p>
        </p:txBody>
      </p:sp>
      <p:sp>
        <p:nvSpPr>
          <p:cNvPr id="5" name="Pentagon 20">
            <a:extLst>
              <a:ext uri="{FF2B5EF4-FFF2-40B4-BE49-F238E27FC236}">
                <a16:creationId xmlns:a16="http://schemas.microsoft.com/office/drawing/2014/main" id="{902F035B-4633-4DA3-ADE4-3B6FEDD029EE}"/>
              </a:ext>
            </a:extLst>
          </p:cNvPr>
          <p:cNvSpPr/>
          <p:nvPr/>
        </p:nvSpPr>
        <p:spPr>
          <a:xfrm>
            <a:off x="-2729" y="181055"/>
            <a:ext cx="758663" cy="538608"/>
          </a:xfrm>
          <a:prstGeom prst="homePlat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800" b="1" dirty="0">
              <a:solidFill>
                <a:schemeClr val="bg1"/>
              </a:solidFill>
              <a:latin typeface="Century Gothic" charset="0"/>
              <a:ea typeface="Century Gothic" charset="0"/>
              <a:cs typeface="Century Gothic" charset="0"/>
            </a:endParaRPr>
          </a:p>
        </p:txBody>
      </p:sp>
      <p:sp>
        <p:nvSpPr>
          <p:cNvPr id="7" name="Shape 246">
            <a:extLst>
              <a:ext uri="{FF2B5EF4-FFF2-40B4-BE49-F238E27FC236}">
                <a16:creationId xmlns:a16="http://schemas.microsoft.com/office/drawing/2014/main" id="{435E3D6E-0CA2-4A98-B0EC-3942C4946ACC}"/>
              </a:ext>
            </a:extLst>
          </p:cNvPr>
          <p:cNvSpPr txBox="1">
            <a:spLocks/>
          </p:cNvSpPr>
          <p:nvPr/>
        </p:nvSpPr>
        <p:spPr>
          <a:xfrm>
            <a:off x="178261" y="1142722"/>
            <a:ext cx="4289615" cy="1771168"/>
          </a:xfrm>
          <a:prstGeom prst="rect">
            <a:avLst/>
          </a:prstGeom>
          <a:noFill/>
          <a:ln>
            <a:noFill/>
          </a:ln>
        </p:spPr>
        <p:txBody>
          <a:bodyPr lIns="91425" tIns="45700" rIns="91425" bIns="45700" anchor="t" anchorCtr="0">
            <a:noAutofit/>
          </a:bodyPr>
          <a:lstStyle>
            <a:lvl1pPr algn="l" defTabSz="457200" rtl="0" eaLnBrk="1" latinLnBrk="0" hangingPunct="1">
              <a:spcBef>
                <a:spcPct val="0"/>
              </a:spcBef>
              <a:buNone/>
              <a:defRPr sz="2800" b="1" kern="1200">
                <a:solidFill>
                  <a:schemeClr val="tx1"/>
                </a:solidFill>
                <a:latin typeface="+mn-lt"/>
                <a:ea typeface="+mj-ea"/>
                <a:cs typeface="+mj-cs"/>
              </a:defRPr>
            </a:lvl1pPr>
          </a:lstStyle>
          <a:p>
            <a:pPr algn="ctr">
              <a:spcBef>
                <a:spcPts val="0"/>
              </a:spcBef>
              <a:buClr>
                <a:srgbClr val="2D2D2D"/>
              </a:buClr>
              <a:buSzPct val="25000"/>
              <a:buFont typeface="Calibri"/>
              <a:buNone/>
            </a:pPr>
            <a:r>
              <a:rPr lang="en-GB" sz="2100" dirty="0">
                <a:latin typeface="Century Gothic" panose="020B0502020202020204" pitchFamily="34" charset="0"/>
                <a:ea typeface="Lato" panose="020F0502020204030203" pitchFamily="34" charset="0"/>
                <a:cs typeface="Lato" panose="020F0502020204030203" pitchFamily="34" charset="0"/>
                <a:sym typeface="Calibri"/>
              </a:rPr>
              <a:t>In the classroom? </a:t>
            </a:r>
          </a:p>
          <a:p>
            <a:pPr algn="ctr">
              <a:spcBef>
                <a:spcPts val="0"/>
              </a:spcBef>
              <a:buClr>
                <a:srgbClr val="2D2D2D"/>
              </a:buClr>
              <a:buSzPct val="25000"/>
              <a:buFont typeface="Calibri"/>
              <a:buNone/>
            </a:pPr>
            <a:endParaRPr lang="en-GB" sz="2100" dirty="0">
              <a:latin typeface="Century Gothic" panose="020B0502020202020204" pitchFamily="34" charset="0"/>
              <a:ea typeface="Lato" panose="020F0502020204030203" pitchFamily="34" charset="0"/>
              <a:cs typeface="Lato" panose="020F0502020204030203" pitchFamily="34" charset="0"/>
              <a:sym typeface="Calibri"/>
            </a:endParaRPr>
          </a:p>
          <a:p>
            <a:pPr algn="ctr">
              <a:spcBef>
                <a:spcPts val="0"/>
              </a:spcBef>
              <a:buClr>
                <a:srgbClr val="2D2D2D"/>
              </a:buClr>
              <a:buSzPct val="25000"/>
              <a:buFont typeface="Calibri"/>
              <a:buNone/>
            </a:pPr>
            <a:r>
              <a:rPr lang="en-GB" sz="2000" dirty="0">
                <a:latin typeface="Century Gothic" panose="020B0502020202020204" pitchFamily="34" charset="0"/>
                <a:ea typeface="Lato" panose="020F0502020204030203" pitchFamily="34" charset="0"/>
                <a:cs typeface="Lato" panose="020F0502020204030203" pitchFamily="34" charset="0"/>
                <a:sym typeface="Calibri"/>
              </a:rPr>
              <a:t>Log your class’s votes now at: </a:t>
            </a:r>
            <a:r>
              <a:rPr lang="en-GB" sz="2000" b="0" u="sng" dirty="0">
                <a:latin typeface="Century Gothic" panose="020B0502020202020204" pitchFamily="34" charset="0"/>
                <a:ea typeface="Lato" panose="020F0502020204030203" pitchFamily="34" charset="0"/>
                <a:cs typeface="Lato" panose="020F0502020204030203" pitchFamily="34" charset="0"/>
                <a:sym typeface="Calibri"/>
                <a:hlinkClick r:id="rId3"/>
              </a:rPr>
              <a:t>www.votesforschools.com/login/teacher</a:t>
            </a:r>
            <a:endParaRPr lang="en-GB" sz="2000" b="0" dirty="0">
              <a:latin typeface="Century Gothic" panose="020B0502020202020204" pitchFamily="34" charset="0"/>
              <a:ea typeface="Lato" panose="020F0502020204030203" pitchFamily="34" charset="0"/>
              <a:cs typeface="Lato" panose="020F0502020204030203" pitchFamily="34" charset="0"/>
              <a:sym typeface="Calibri"/>
            </a:endParaRPr>
          </a:p>
        </p:txBody>
      </p:sp>
      <p:pic>
        <p:nvPicPr>
          <p:cNvPr id="9" name="Picture 8" descr="A picture containing clock, drawing&#10;&#10;Description automatically generated">
            <a:extLst>
              <a:ext uri="{FF2B5EF4-FFF2-40B4-BE49-F238E27FC236}">
                <a16:creationId xmlns:a16="http://schemas.microsoft.com/office/drawing/2014/main" id="{913C123E-5722-4672-B16A-55343B90FF95}"/>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40619" y="205815"/>
            <a:ext cx="316581" cy="489089"/>
          </a:xfrm>
          <a:prstGeom prst="rect">
            <a:avLst/>
          </a:prstGeom>
        </p:spPr>
      </p:pic>
      <p:pic>
        <p:nvPicPr>
          <p:cNvPr id="11" name="Picture 10" descr="A screen shot of a computer&#10;&#10;Description automatically generated">
            <a:hlinkClick r:id="rId5"/>
            <a:extLst>
              <a:ext uri="{FF2B5EF4-FFF2-40B4-BE49-F238E27FC236}">
                <a16:creationId xmlns:a16="http://schemas.microsoft.com/office/drawing/2014/main" id="{EC83E7F1-F70B-4212-9C8C-3C4E4C66522A}"/>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1535396" y="3003946"/>
            <a:ext cx="1689717" cy="2145791"/>
          </a:xfrm>
          <a:prstGeom prst="rect">
            <a:avLst/>
          </a:prstGeom>
        </p:spPr>
      </p:pic>
      <p:sp>
        <p:nvSpPr>
          <p:cNvPr id="13" name="Rectangle: Rounded Corners 12">
            <a:hlinkClick r:id="rId5"/>
            <a:extLst>
              <a:ext uri="{FF2B5EF4-FFF2-40B4-BE49-F238E27FC236}">
                <a16:creationId xmlns:a16="http://schemas.microsoft.com/office/drawing/2014/main" id="{F9195C65-7379-46EA-92C8-555957A374D4}"/>
              </a:ext>
            </a:extLst>
          </p:cNvPr>
          <p:cNvSpPr/>
          <p:nvPr/>
        </p:nvSpPr>
        <p:spPr>
          <a:xfrm>
            <a:off x="400681" y="5319996"/>
            <a:ext cx="3948897" cy="817245"/>
          </a:xfrm>
          <a:prstGeom prst="roundRect">
            <a:avLst/>
          </a:prstGeom>
          <a:solidFill>
            <a:schemeClr val="accent1"/>
          </a:solidFill>
          <a:ln w="28575">
            <a:solidFill>
              <a:schemeClr val="accent2"/>
            </a:solidFill>
          </a:ln>
        </p:spPr>
        <p:txBody>
          <a:bodyPr wrap="square">
            <a:spAutoFit/>
          </a:bodyPr>
          <a:lstStyle/>
          <a:p>
            <a:pPr algn="ctr"/>
            <a:r>
              <a:rPr lang="en-GB" sz="1400" b="1" dirty="0">
                <a:solidFill>
                  <a:srgbClr val="060505"/>
                </a:solidFill>
                <a:latin typeface="Century Gothic" panose="020B0502020202020204" pitchFamily="34" charset="0"/>
              </a:rPr>
              <a:t>Not sure how? </a:t>
            </a:r>
          </a:p>
          <a:p>
            <a:pPr algn="ctr"/>
            <a:r>
              <a:rPr lang="en-GB" sz="1400" dirty="0">
                <a:solidFill>
                  <a:srgbClr val="060505"/>
                </a:solidFill>
                <a:latin typeface="Century Gothic" panose="020B0502020202020204" pitchFamily="34" charset="0"/>
              </a:rPr>
              <a:t>Click the ballot box to see a video on how to log your votes! </a:t>
            </a:r>
          </a:p>
        </p:txBody>
      </p:sp>
      <p:sp>
        <p:nvSpPr>
          <p:cNvPr id="15" name="Shape 246">
            <a:extLst>
              <a:ext uri="{FF2B5EF4-FFF2-40B4-BE49-F238E27FC236}">
                <a16:creationId xmlns:a16="http://schemas.microsoft.com/office/drawing/2014/main" id="{08A7C21F-E32A-4A37-8C5E-6E109BEF783D}"/>
              </a:ext>
            </a:extLst>
          </p:cNvPr>
          <p:cNvSpPr txBox="1">
            <a:spLocks/>
          </p:cNvSpPr>
          <p:nvPr/>
        </p:nvSpPr>
        <p:spPr>
          <a:xfrm>
            <a:off x="4676125" y="1142722"/>
            <a:ext cx="4289615" cy="1771168"/>
          </a:xfrm>
          <a:prstGeom prst="rect">
            <a:avLst/>
          </a:prstGeom>
          <a:noFill/>
          <a:ln>
            <a:noFill/>
          </a:ln>
        </p:spPr>
        <p:txBody>
          <a:bodyPr lIns="91425" tIns="45700" rIns="91425" bIns="45700" anchor="t" anchorCtr="0">
            <a:noAutofit/>
          </a:bodyPr>
          <a:lstStyle>
            <a:lvl1pPr algn="l" defTabSz="457200" rtl="0" eaLnBrk="1" latinLnBrk="0" hangingPunct="1">
              <a:spcBef>
                <a:spcPct val="0"/>
              </a:spcBef>
              <a:buNone/>
              <a:defRPr sz="2800" b="1" kern="1200">
                <a:solidFill>
                  <a:schemeClr val="tx1"/>
                </a:solidFill>
                <a:latin typeface="+mn-lt"/>
                <a:ea typeface="+mj-ea"/>
                <a:cs typeface="+mj-cs"/>
              </a:defRPr>
            </a:lvl1pPr>
          </a:lstStyle>
          <a:p>
            <a:pPr algn="ctr">
              <a:spcBef>
                <a:spcPts val="0"/>
              </a:spcBef>
              <a:buClr>
                <a:srgbClr val="2D2D2D"/>
              </a:buClr>
              <a:buSzPct val="25000"/>
              <a:buFont typeface="Calibri"/>
              <a:buNone/>
            </a:pPr>
            <a:r>
              <a:rPr lang="en-GB" sz="2100" dirty="0">
                <a:latin typeface="Century Gothic" panose="020B0502020202020204" pitchFamily="34" charset="0"/>
                <a:ea typeface="Lato" panose="020F0502020204030203" pitchFamily="34" charset="0"/>
                <a:cs typeface="Lato" panose="020F0502020204030203" pitchFamily="34" charset="0"/>
                <a:sym typeface="Calibri"/>
              </a:rPr>
              <a:t>At home?</a:t>
            </a:r>
          </a:p>
          <a:p>
            <a:pPr algn="ctr">
              <a:spcBef>
                <a:spcPts val="0"/>
              </a:spcBef>
              <a:buClr>
                <a:srgbClr val="2D2D2D"/>
              </a:buClr>
              <a:buSzPct val="25000"/>
              <a:buFont typeface="Calibri"/>
              <a:buNone/>
            </a:pPr>
            <a:endParaRPr lang="en-GB" sz="2100" dirty="0">
              <a:latin typeface="Century Gothic" panose="020B0502020202020204" pitchFamily="34" charset="0"/>
              <a:ea typeface="Lato" panose="020F0502020204030203" pitchFamily="34" charset="0"/>
              <a:cs typeface="Lato" panose="020F0502020204030203" pitchFamily="34" charset="0"/>
              <a:sym typeface="Calibri"/>
            </a:endParaRPr>
          </a:p>
          <a:p>
            <a:pPr algn="ctr">
              <a:spcBef>
                <a:spcPts val="0"/>
              </a:spcBef>
              <a:buClr>
                <a:srgbClr val="2D2D2D"/>
              </a:buClr>
              <a:buSzPct val="25000"/>
              <a:buFont typeface="Calibri"/>
              <a:buNone/>
            </a:pPr>
            <a:r>
              <a:rPr lang="en-GB" sz="2000" dirty="0">
                <a:latin typeface="Century Gothic" panose="020B0502020202020204" pitchFamily="34" charset="0"/>
                <a:ea typeface="Lato" panose="020F0502020204030203" pitchFamily="34" charset="0"/>
                <a:cs typeface="Lato" panose="020F0502020204030203" pitchFamily="34" charset="0"/>
                <a:sym typeface="Calibri"/>
              </a:rPr>
              <a:t>Follow this link to vote: </a:t>
            </a:r>
            <a:endParaRPr lang="en-GB" sz="2000" b="0" i="0" u="none" strike="noStrike" dirty="0">
              <a:solidFill>
                <a:srgbClr val="1A73E8"/>
              </a:solidFill>
              <a:effectLst/>
              <a:latin typeface="+mj-lt"/>
            </a:endParaRPr>
          </a:p>
          <a:p>
            <a:pPr algn="ctr">
              <a:spcBef>
                <a:spcPts val="0"/>
              </a:spcBef>
              <a:buClr>
                <a:srgbClr val="2D2D2D"/>
              </a:buClr>
              <a:buSzPct val="25000"/>
              <a:buFont typeface="Calibri"/>
              <a:buNone/>
            </a:pPr>
            <a:r>
              <a:rPr lang="en-GB" sz="2000" b="0" i="0" u="none" strike="noStrike" dirty="0">
                <a:solidFill>
                  <a:srgbClr val="1A73E8"/>
                </a:solidFill>
                <a:effectLst/>
                <a:latin typeface="+mj-lt"/>
                <a:hlinkClick r:id="rId7"/>
              </a:rPr>
              <a:t>https://</a:t>
            </a:r>
            <a:r>
              <a:rPr lang="en-GB" sz="2000" b="0" i="0" u="none" strike="noStrike" dirty="0" err="1">
                <a:solidFill>
                  <a:srgbClr val="1A73E8"/>
                </a:solidFill>
                <a:effectLst/>
                <a:latin typeface="+mj-lt"/>
                <a:hlinkClick r:id="rId7"/>
              </a:rPr>
              <a:t>www.surveymonkey.co.uk</a:t>
            </a:r>
            <a:r>
              <a:rPr lang="en-GB" sz="2000" b="0" i="0" u="none" strike="noStrike" dirty="0">
                <a:solidFill>
                  <a:srgbClr val="1A73E8"/>
                </a:solidFill>
                <a:effectLst/>
                <a:latin typeface="+mj-lt"/>
                <a:hlinkClick r:id="rId7"/>
              </a:rPr>
              <a:t>/r/</a:t>
            </a:r>
            <a:r>
              <a:rPr lang="en-GB" sz="2000" b="0" i="0" u="none" strike="noStrike" dirty="0" err="1">
                <a:solidFill>
                  <a:srgbClr val="1A73E8"/>
                </a:solidFill>
                <a:effectLst/>
                <a:latin typeface="+mj-lt"/>
                <a:hlinkClick r:id="rId7"/>
              </a:rPr>
              <a:t>vfs</a:t>
            </a:r>
            <a:r>
              <a:rPr lang="en-GB" sz="2000" b="0" i="0" u="none" strike="noStrike" dirty="0">
                <a:solidFill>
                  <a:srgbClr val="1A73E8"/>
                </a:solidFill>
                <a:effectLst/>
                <a:latin typeface="+mj-lt"/>
                <a:hlinkClick r:id="rId7"/>
              </a:rPr>
              <a:t>-secondary-fitting-in</a:t>
            </a:r>
            <a:r>
              <a:rPr lang="en-GB" sz="2000" b="0" i="0" dirty="0">
                <a:solidFill>
                  <a:srgbClr val="202124"/>
                </a:solidFill>
                <a:effectLst/>
                <a:latin typeface="+mj-lt"/>
              </a:rPr>
              <a:t> </a:t>
            </a:r>
            <a:endParaRPr lang="en-GB" sz="2000" b="0" dirty="0">
              <a:highlight>
                <a:srgbClr val="FFFF00"/>
              </a:highlight>
              <a:latin typeface="+mj-lt"/>
              <a:ea typeface="Lato" panose="020F0502020204030203" pitchFamily="34" charset="0"/>
              <a:cs typeface="Lato" panose="020F0502020204030203" pitchFamily="34" charset="0"/>
              <a:sym typeface="Calibri"/>
            </a:endParaRPr>
          </a:p>
        </p:txBody>
      </p:sp>
      <p:sp>
        <p:nvSpPr>
          <p:cNvPr id="17" name="Rectangle: Rounded Corners 16">
            <a:extLst>
              <a:ext uri="{FF2B5EF4-FFF2-40B4-BE49-F238E27FC236}">
                <a16:creationId xmlns:a16="http://schemas.microsoft.com/office/drawing/2014/main" id="{954288BD-C3D9-4459-A57A-81200830D798}"/>
              </a:ext>
            </a:extLst>
          </p:cNvPr>
          <p:cNvSpPr/>
          <p:nvPr/>
        </p:nvSpPr>
        <p:spPr>
          <a:xfrm>
            <a:off x="4846483" y="5319996"/>
            <a:ext cx="3948897" cy="817245"/>
          </a:xfrm>
          <a:prstGeom prst="roundRect">
            <a:avLst/>
          </a:prstGeom>
          <a:solidFill>
            <a:schemeClr val="bg2"/>
          </a:solidFill>
          <a:ln w="28575">
            <a:solidFill>
              <a:schemeClr val="tx2"/>
            </a:solidFill>
          </a:ln>
        </p:spPr>
        <p:txBody>
          <a:bodyPr wrap="square">
            <a:spAutoFit/>
          </a:bodyPr>
          <a:lstStyle/>
          <a:p>
            <a:pPr algn="ctr"/>
            <a:r>
              <a:rPr lang="en-GB" sz="1400" b="1" dirty="0">
                <a:solidFill>
                  <a:srgbClr val="060505"/>
                </a:solidFill>
                <a:latin typeface="Century Gothic" panose="020B0502020202020204" pitchFamily="34" charset="0"/>
              </a:rPr>
              <a:t>Not sure how? </a:t>
            </a:r>
          </a:p>
          <a:p>
            <a:pPr algn="ctr"/>
            <a:r>
              <a:rPr lang="en-GB" sz="1400" dirty="0">
                <a:solidFill>
                  <a:srgbClr val="060505"/>
                </a:solidFill>
                <a:latin typeface="Century Gothic" panose="020B0502020202020204" pitchFamily="34" charset="0"/>
              </a:rPr>
              <a:t>Click the link or copy and paste it into your internet browser! </a:t>
            </a:r>
          </a:p>
        </p:txBody>
      </p:sp>
      <p:sp>
        <p:nvSpPr>
          <p:cNvPr id="23" name="Rectangle: Rounded Corners 22">
            <a:hlinkClick r:id="rId5"/>
            <a:extLst>
              <a:ext uri="{FF2B5EF4-FFF2-40B4-BE49-F238E27FC236}">
                <a16:creationId xmlns:a16="http://schemas.microsoft.com/office/drawing/2014/main" id="{923F34C6-69B0-4494-9476-24E69C88EF39}"/>
              </a:ext>
            </a:extLst>
          </p:cNvPr>
          <p:cNvSpPr/>
          <p:nvPr/>
        </p:nvSpPr>
        <p:spPr>
          <a:xfrm>
            <a:off x="400681" y="6307500"/>
            <a:ext cx="8394699" cy="306467"/>
          </a:xfrm>
          <a:prstGeom prst="roundRect">
            <a:avLst/>
          </a:prstGeom>
          <a:solidFill>
            <a:schemeClr val="accent4"/>
          </a:solidFill>
          <a:ln w="28575">
            <a:solidFill>
              <a:schemeClr val="accent6">
                <a:lumMod val="50000"/>
                <a:lumOff val="50000"/>
              </a:schemeClr>
            </a:solidFill>
          </a:ln>
        </p:spPr>
        <p:txBody>
          <a:bodyPr wrap="square" anchor="ctr">
            <a:spAutoFit/>
          </a:bodyPr>
          <a:lstStyle/>
          <a:p>
            <a:pPr algn="ctr"/>
            <a:r>
              <a:rPr lang="en-GB" sz="1200" dirty="0">
                <a:solidFill>
                  <a:srgbClr val="060505"/>
                </a:solidFill>
                <a:latin typeface="Century Gothic" panose="020B0502020202020204" pitchFamily="34" charset="0"/>
              </a:rPr>
              <a:t>If you have any issues, feedback or comments, email </a:t>
            </a:r>
            <a:r>
              <a:rPr lang="en-GB" sz="1200" b="1" dirty="0">
                <a:solidFill>
                  <a:schemeClr val="tx2"/>
                </a:solidFill>
                <a:latin typeface="Century Gothic" panose="020B0502020202020204" pitchFamily="34" charset="0"/>
                <a:hlinkClick r:id="rId8">
                  <a:extLst>
                    <a:ext uri="{A12FA001-AC4F-418D-AE19-62706E023703}">
                      <ahyp:hlinkClr xmlns:ahyp="http://schemas.microsoft.com/office/drawing/2018/hyperlinkcolor" val="tx"/>
                    </a:ext>
                  </a:extLst>
                </a:hlinkClick>
              </a:rPr>
              <a:t>aisling@votesforschools.com</a:t>
            </a:r>
            <a:r>
              <a:rPr lang="en-GB" sz="1200" dirty="0">
                <a:solidFill>
                  <a:srgbClr val="060505"/>
                </a:solidFill>
                <a:latin typeface="Century Gothic" panose="020B0502020202020204" pitchFamily="34" charset="0"/>
              </a:rPr>
              <a:t>.</a:t>
            </a:r>
          </a:p>
        </p:txBody>
      </p:sp>
      <p:pic>
        <p:nvPicPr>
          <p:cNvPr id="25" name="Picture 24" descr="A picture containing drawing&#10;&#10;Description automatically generated">
            <a:extLst>
              <a:ext uri="{FF2B5EF4-FFF2-40B4-BE49-F238E27FC236}">
                <a16:creationId xmlns:a16="http://schemas.microsoft.com/office/drawing/2014/main" id="{D12FD32F-E757-477C-93E4-EE5E7AEA0770}"/>
              </a:ext>
            </a:extLst>
          </p:cNvPr>
          <p:cNvPicPr>
            <a:picLocks noChangeAspect="1"/>
          </p:cNvPicPr>
          <p:nvPr/>
        </p:nvPicPr>
        <p:blipFill>
          <a:blip r:embed="rId9" cstate="print">
            <a:extLst>
              <a:ext uri="{28A0092B-C50C-407E-A947-70E740481C1C}">
                <a14:useLocalDpi xmlns:a14="http://schemas.microsoft.com/office/drawing/2010/main"/>
              </a:ext>
            </a:extLst>
          </a:blip>
          <a:stretch>
            <a:fillRect/>
          </a:stretch>
        </p:blipFill>
        <p:spPr>
          <a:xfrm>
            <a:off x="5696535" y="3088732"/>
            <a:ext cx="2248794" cy="2058096"/>
          </a:xfrm>
          <a:prstGeom prst="rect">
            <a:avLst/>
          </a:prstGeom>
        </p:spPr>
      </p:pic>
    </p:spTree>
    <p:extLst>
      <p:ext uri="{BB962C8B-B14F-4D97-AF65-F5344CB8AC3E}">
        <p14:creationId xmlns:p14="http://schemas.microsoft.com/office/powerpoint/2010/main" val="16769612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9" name="Chart 38">
            <a:extLst>
              <a:ext uri="{FF2B5EF4-FFF2-40B4-BE49-F238E27FC236}">
                <a16:creationId xmlns:a16="http://schemas.microsoft.com/office/drawing/2014/main" id="{8FB97E81-EA57-45F7-96D2-22372629FF27}"/>
              </a:ext>
            </a:extLst>
          </p:cNvPr>
          <p:cNvGraphicFramePr/>
          <p:nvPr/>
        </p:nvGraphicFramePr>
        <p:xfrm>
          <a:off x="2183422" y="1155919"/>
          <a:ext cx="4893036" cy="3319629"/>
        </p:xfrm>
        <a:graphic>
          <a:graphicData uri="http://schemas.openxmlformats.org/drawingml/2006/chart">
            <c:chart xmlns:c="http://schemas.openxmlformats.org/drawingml/2006/chart" xmlns:r="http://schemas.openxmlformats.org/officeDocument/2006/relationships" r:id="rId3"/>
          </a:graphicData>
        </a:graphic>
      </p:graphicFrame>
      <p:sp>
        <p:nvSpPr>
          <p:cNvPr id="26" name="AutoShape 2" descr="Image result for joe nunez-mino">
            <a:extLst>
              <a:ext uri="{FF2B5EF4-FFF2-40B4-BE49-F238E27FC236}">
                <a16:creationId xmlns:a16="http://schemas.microsoft.com/office/drawing/2014/main" id="{F18CC059-45A7-4C48-A4BA-FA8CFFF49557}"/>
              </a:ext>
            </a:extLst>
          </p:cNvPr>
          <p:cNvSpPr>
            <a:spLocks noChangeAspect="1" noChangeArrowheads="1"/>
          </p:cNvSpPr>
          <p:nvPr/>
        </p:nvSpPr>
        <p:spPr bwMode="auto">
          <a:xfrm>
            <a:off x="4419911" y="3929349"/>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0" name="Rounded Rectangular Callout 26">
            <a:extLst>
              <a:ext uri="{FF2B5EF4-FFF2-40B4-BE49-F238E27FC236}">
                <a16:creationId xmlns:a16="http://schemas.microsoft.com/office/drawing/2014/main" id="{C8EB76AA-4E85-41CE-B837-9FC4B455D7AA}"/>
              </a:ext>
            </a:extLst>
          </p:cNvPr>
          <p:cNvSpPr/>
          <p:nvPr/>
        </p:nvSpPr>
        <p:spPr>
          <a:xfrm>
            <a:off x="330199" y="5770414"/>
            <a:ext cx="8599482" cy="913186"/>
          </a:xfrm>
          <a:prstGeom prst="wedgeRoundRectCallout">
            <a:avLst>
              <a:gd name="adj1" fmla="val 4399"/>
              <a:gd name="adj2" fmla="val -70546"/>
              <a:gd name="adj3" fmla="val 16667"/>
            </a:avLst>
          </a:prstGeom>
          <a:solidFill>
            <a:schemeClr val="bg1"/>
          </a:solidFill>
          <a:ln w="28575" cmpd="sng">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b="1" dirty="0">
                <a:solidFill>
                  <a:schemeClr val="tx1"/>
                </a:solidFill>
                <a:latin typeface="Century Gothic" panose="020B0502020202020204" pitchFamily="34" charset="0"/>
              </a:rPr>
              <a:t>“As much as I want to have my voice heard, being a politician takes a lot of time and effort and I think Boris Johnson and the Government are doing a great job.”</a:t>
            </a:r>
          </a:p>
          <a:p>
            <a:pPr algn="ctr"/>
            <a:r>
              <a:rPr lang="en-GB" sz="1400" dirty="0">
                <a:solidFill>
                  <a:schemeClr val="tx1"/>
                </a:solidFill>
                <a:latin typeface="Century Gothic" panose="020B0502020202020204" pitchFamily="34" charset="0"/>
              </a:rPr>
              <a:t>Sutton Coldfield Grammar School for Girls</a:t>
            </a:r>
          </a:p>
        </p:txBody>
      </p:sp>
      <p:sp>
        <p:nvSpPr>
          <p:cNvPr id="41" name="TextBox 40">
            <a:extLst>
              <a:ext uri="{FF2B5EF4-FFF2-40B4-BE49-F238E27FC236}">
                <a16:creationId xmlns:a16="http://schemas.microsoft.com/office/drawing/2014/main" id="{85D7E4FF-50B7-4142-B7E7-67A9F618297B}"/>
              </a:ext>
            </a:extLst>
          </p:cNvPr>
          <p:cNvSpPr txBox="1"/>
          <p:nvPr/>
        </p:nvSpPr>
        <p:spPr>
          <a:xfrm>
            <a:off x="4996580" y="4804785"/>
            <a:ext cx="837089" cy="369332"/>
          </a:xfrm>
          <a:prstGeom prst="rect">
            <a:avLst/>
          </a:prstGeom>
          <a:noFill/>
        </p:spPr>
        <p:txBody>
          <a:bodyPr wrap="none" rtlCol="0">
            <a:spAutoFit/>
          </a:bodyPr>
          <a:lstStyle/>
          <a:p>
            <a:pPr defTabSz="457200"/>
            <a:r>
              <a:rPr lang="en-GB" b="1" dirty="0">
                <a:solidFill>
                  <a:prstClr val="black"/>
                </a:solidFill>
                <a:latin typeface="Century Gothic"/>
              </a:rPr>
              <a:t>82.2%</a:t>
            </a:r>
          </a:p>
        </p:txBody>
      </p:sp>
      <p:sp>
        <p:nvSpPr>
          <p:cNvPr id="42" name="TextBox 41">
            <a:extLst>
              <a:ext uri="{FF2B5EF4-FFF2-40B4-BE49-F238E27FC236}">
                <a16:creationId xmlns:a16="http://schemas.microsoft.com/office/drawing/2014/main" id="{1FCB2666-A5F8-4D48-9E6D-3F19AC5C36B0}"/>
              </a:ext>
            </a:extLst>
          </p:cNvPr>
          <p:cNvSpPr txBox="1"/>
          <p:nvPr/>
        </p:nvSpPr>
        <p:spPr>
          <a:xfrm>
            <a:off x="3489010" y="4804785"/>
            <a:ext cx="837089" cy="369332"/>
          </a:xfrm>
          <a:prstGeom prst="rect">
            <a:avLst/>
          </a:prstGeom>
          <a:noFill/>
        </p:spPr>
        <p:txBody>
          <a:bodyPr wrap="none" rtlCol="0">
            <a:spAutoFit/>
          </a:bodyPr>
          <a:lstStyle/>
          <a:p>
            <a:pPr defTabSz="457200"/>
            <a:r>
              <a:rPr lang="en-GB" b="1" dirty="0">
                <a:solidFill>
                  <a:prstClr val="black"/>
                </a:solidFill>
                <a:latin typeface="Century Gothic"/>
              </a:rPr>
              <a:t>17.8%</a:t>
            </a:r>
          </a:p>
        </p:txBody>
      </p:sp>
      <p:grpSp>
        <p:nvGrpSpPr>
          <p:cNvPr id="43" name="Group 42">
            <a:extLst>
              <a:ext uri="{FF2B5EF4-FFF2-40B4-BE49-F238E27FC236}">
                <a16:creationId xmlns:a16="http://schemas.microsoft.com/office/drawing/2014/main" id="{ABB32D1E-6BAA-4327-BB3C-733C00CEFDC2}"/>
              </a:ext>
            </a:extLst>
          </p:cNvPr>
          <p:cNvGrpSpPr/>
          <p:nvPr/>
        </p:nvGrpSpPr>
        <p:grpSpPr>
          <a:xfrm>
            <a:off x="3560029" y="4428308"/>
            <a:ext cx="767344" cy="369332"/>
            <a:chOff x="419548" y="6039970"/>
            <a:chExt cx="767344" cy="369332"/>
          </a:xfrm>
        </p:grpSpPr>
        <p:sp>
          <p:nvSpPr>
            <p:cNvPr id="44" name="Oval 43">
              <a:extLst>
                <a:ext uri="{FF2B5EF4-FFF2-40B4-BE49-F238E27FC236}">
                  <a16:creationId xmlns:a16="http://schemas.microsoft.com/office/drawing/2014/main" id="{D83A39E5-7ADE-407E-81C3-401AD4D98AC0}"/>
                </a:ext>
              </a:extLst>
            </p:cNvPr>
            <p:cNvSpPr/>
            <p:nvPr/>
          </p:nvSpPr>
          <p:spPr>
            <a:xfrm>
              <a:off x="419548" y="6101812"/>
              <a:ext cx="245648" cy="245648"/>
            </a:xfrm>
            <a:prstGeom prst="ellipse">
              <a:avLst/>
            </a:prstGeom>
            <a:solidFill>
              <a:schemeClr val="tx2"/>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5" name="TextBox 44">
              <a:extLst>
                <a:ext uri="{FF2B5EF4-FFF2-40B4-BE49-F238E27FC236}">
                  <a16:creationId xmlns:a16="http://schemas.microsoft.com/office/drawing/2014/main" id="{A293EDB6-44B9-4AA4-B73A-E2A34000086C}"/>
                </a:ext>
              </a:extLst>
            </p:cNvPr>
            <p:cNvSpPr txBox="1"/>
            <p:nvPr/>
          </p:nvSpPr>
          <p:spPr>
            <a:xfrm>
              <a:off x="611093" y="6039970"/>
              <a:ext cx="575799" cy="369332"/>
            </a:xfrm>
            <a:prstGeom prst="rect">
              <a:avLst/>
            </a:prstGeom>
            <a:noFill/>
          </p:spPr>
          <p:txBody>
            <a:bodyPr wrap="none" rtlCol="0">
              <a:spAutoFit/>
            </a:bodyPr>
            <a:lstStyle/>
            <a:p>
              <a:pPr defTabSz="457200"/>
              <a:r>
                <a:rPr lang="en-GB" b="1" dirty="0">
                  <a:solidFill>
                    <a:prstClr val="black"/>
                  </a:solidFill>
                  <a:latin typeface="Century Gothic"/>
                </a:rPr>
                <a:t>Yes</a:t>
              </a:r>
            </a:p>
          </p:txBody>
        </p:sp>
      </p:grpSp>
      <p:grpSp>
        <p:nvGrpSpPr>
          <p:cNvPr id="46" name="Group 45">
            <a:extLst>
              <a:ext uri="{FF2B5EF4-FFF2-40B4-BE49-F238E27FC236}">
                <a16:creationId xmlns:a16="http://schemas.microsoft.com/office/drawing/2014/main" id="{BA431CA2-025B-4696-9C3B-4C07E1B8AA72}"/>
              </a:ext>
            </a:extLst>
          </p:cNvPr>
          <p:cNvGrpSpPr/>
          <p:nvPr/>
        </p:nvGrpSpPr>
        <p:grpSpPr>
          <a:xfrm>
            <a:off x="5063709" y="4428308"/>
            <a:ext cx="695209" cy="369332"/>
            <a:chOff x="2749276" y="6039970"/>
            <a:chExt cx="695209" cy="369332"/>
          </a:xfrm>
        </p:grpSpPr>
        <p:sp>
          <p:nvSpPr>
            <p:cNvPr id="47" name="Oval 46">
              <a:extLst>
                <a:ext uri="{FF2B5EF4-FFF2-40B4-BE49-F238E27FC236}">
                  <a16:creationId xmlns:a16="http://schemas.microsoft.com/office/drawing/2014/main" id="{E8597009-3FB2-44AB-ADB8-797FEA5EFB01}"/>
                </a:ext>
              </a:extLst>
            </p:cNvPr>
            <p:cNvSpPr/>
            <p:nvPr/>
          </p:nvSpPr>
          <p:spPr>
            <a:xfrm>
              <a:off x="2749276" y="6101812"/>
              <a:ext cx="245648" cy="245648"/>
            </a:xfrm>
            <a:prstGeom prst="ellipse">
              <a:avLst/>
            </a:prstGeom>
            <a:solidFill>
              <a:schemeClr val="accent2"/>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8" name="TextBox 47">
              <a:extLst>
                <a:ext uri="{FF2B5EF4-FFF2-40B4-BE49-F238E27FC236}">
                  <a16:creationId xmlns:a16="http://schemas.microsoft.com/office/drawing/2014/main" id="{7A211083-962A-4C48-A927-57B73067AEB4}"/>
                </a:ext>
              </a:extLst>
            </p:cNvPr>
            <p:cNvSpPr txBox="1"/>
            <p:nvPr/>
          </p:nvSpPr>
          <p:spPr>
            <a:xfrm>
              <a:off x="2940821" y="6039970"/>
              <a:ext cx="503664" cy="369332"/>
            </a:xfrm>
            <a:prstGeom prst="rect">
              <a:avLst/>
            </a:prstGeom>
            <a:noFill/>
          </p:spPr>
          <p:txBody>
            <a:bodyPr wrap="none" rtlCol="0">
              <a:spAutoFit/>
            </a:bodyPr>
            <a:lstStyle/>
            <a:p>
              <a:pPr defTabSz="457200"/>
              <a:r>
                <a:rPr lang="en-GB" b="1" dirty="0">
                  <a:solidFill>
                    <a:prstClr val="black"/>
                  </a:solidFill>
                  <a:latin typeface="Century Gothic"/>
                </a:rPr>
                <a:t>No</a:t>
              </a:r>
            </a:p>
          </p:txBody>
        </p:sp>
      </p:grpSp>
      <p:sp>
        <p:nvSpPr>
          <p:cNvPr id="49" name="Rounded Rectangular Callout 26">
            <a:extLst>
              <a:ext uri="{FF2B5EF4-FFF2-40B4-BE49-F238E27FC236}">
                <a16:creationId xmlns:a16="http://schemas.microsoft.com/office/drawing/2014/main" id="{5BE9EA0E-B847-4AE9-AFE6-0697D28250BF}"/>
              </a:ext>
            </a:extLst>
          </p:cNvPr>
          <p:cNvSpPr/>
          <p:nvPr/>
        </p:nvSpPr>
        <p:spPr>
          <a:xfrm>
            <a:off x="6013672" y="3702832"/>
            <a:ext cx="2800130" cy="1852492"/>
          </a:xfrm>
          <a:prstGeom prst="wedgeRoundRectCallout">
            <a:avLst>
              <a:gd name="adj1" fmla="val -59163"/>
              <a:gd name="adj2" fmla="val -34955"/>
              <a:gd name="adj3" fmla="val 16667"/>
            </a:avLst>
          </a:prstGeom>
          <a:solidFill>
            <a:schemeClr val="bg1"/>
          </a:solidFill>
          <a:ln w="28575" cmpd="sng">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b="1" dirty="0">
                <a:solidFill>
                  <a:schemeClr val="tx1"/>
                </a:solidFill>
                <a:latin typeface="Century Gothic" panose="020B0502020202020204" pitchFamily="34" charset="0"/>
              </a:rPr>
              <a:t>“there will always be people who will disagree, even if it’s the best decision on for the country, you will also be constantly getting hate.”</a:t>
            </a:r>
          </a:p>
          <a:p>
            <a:pPr algn="ctr"/>
            <a:r>
              <a:rPr lang="en-GB" sz="1400" dirty="0">
                <a:solidFill>
                  <a:schemeClr val="tx1"/>
                </a:solidFill>
                <a:latin typeface="Century Gothic" panose="020B0502020202020204" pitchFamily="34" charset="0"/>
              </a:rPr>
              <a:t>St Wilfrid’s Church of England Academy</a:t>
            </a:r>
          </a:p>
        </p:txBody>
      </p:sp>
      <p:sp>
        <p:nvSpPr>
          <p:cNvPr id="2" name="Rounded Rectangular Callout 26">
            <a:extLst>
              <a:ext uri="{FF2B5EF4-FFF2-40B4-BE49-F238E27FC236}">
                <a16:creationId xmlns:a16="http://schemas.microsoft.com/office/drawing/2014/main" id="{A0E2B62A-B182-4029-8C65-FFF6982178DF}"/>
              </a:ext>
            </a:extLst>
          </p:cNvPr>
          <p:cNvSpPr/>
          <p:nvPr/>
        </p:nvSpPr>
        <p:spPr>
          <a:xfrm>
            <a:off x="330199" y="1248643"/>
            <a:ext cx="2628267" cy="4360714"/>
          </a:xfrm>
          <a:prstGeom prst="wedgeRoundRectCallout">
            <a:avLst>
              <a:gd name="adj1" fmla="val 62174"/>
              <a:gd name="adj2" fmla="val -37034"/>
              <a:gd name="adj3" fmla="val 16667"/>
            </a:avLst>
          </a:prstGeom>
          <a:solidFill>
            <a:schemeClr val="bg1"/>
          </a:solidFill>
          <a:ln w="28575" cmpd="sng">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b="1" dirty="0">
                <a:solidFill>
                  <a:schemeClr val="tx1"/>
                </a:solidFill>
                <a:latin typeface="Century Gothic" panose="020B0502020202020204" pitchFamily="34" charset="0"/>
              </a:rPr>
              <a:t>“I love the idea that by using my voice I am making a positive impact on people's lives. However, I do feel that being part of a BAME group, and also being female, would have an impact on my experience greatly as I feel that we are very underrepresented. Whilst this would present to be an issue, I would love the opportunity to add diversity to parliament whilst helping the country.”</a:t>
            </a:r>
          </a:p>
          <a:p>
            <a:pPr algn="ctr"/>
            <a:r>
              <a:rPr lang="en-GB" sz="1400" dirty="0">
                <a:solidFill>
                  <a:schemeClr val="tx1"/>
                </a:solidFill>
                <a:latin typeface="Century Gothic" panose="020B0502020202020204" pitchFamily="34" charset="0"/>
              </a:rPr>
              <a:t>Christ’s Hospital School</a:t>
            </a:r>
          </a:p>
        </p:txBody>
      </p:sp>
      <p:sp>
        <p:nvSpPr>
          <p:cNvPr id="4" name="Rectangle 3">
            <a:extLst>
              <a:ext uri="{FF2B5EF4-FFF2-40B4-BE49-F238E27FC236}">
                <a16:creationId xmlns:a16="http://schemas.microsoft.com/office/drawing/2014/main" id="{C976C547-F638-4E08-8C79-E89BED136C6A}"/>
              </a:ext>
            </a:extLst>
          </p:cNvPr>
          <p:cNvSpPr/>
          <p:nvPr/>
        </p:nvSpPr>
        <p:spPr>
          <a:xfrm>
            <a:off x="461650" y="56711"/>
            <a:ext cx="8220075" cy="923330"/>
          </a:xfrm>
          <a:prstGeom prst="rect">
            <a:avLst/>
          </a:prstGeom>
        </p:spPr>
        <p:txBody>
          <a:bodyPr wrap="square">
            <a:spAutoFit/>
          </a:bodyPr>
          <a:lstStyle/>
          <a:p>
            <a:pPr algn="ctr">
              <a:buSzPct val="25000"/>
            </a:pPr>
            <a:r>
              <a:rPr lang="en-GB" sz="2700" b="1" dirty="0">
                <a:solidFill>
                  <a:schemeClr val="bg1"/>
                </a:solidFill>
                <a:latin typeface="Century Gothic" panose="020B0502020202020204" pitchFamily="34" charset="0"/>
                <a:ea typeface="Lato"/>
                <a:cs typeface="Lato"/>
                <a:sym typeface="Lato"/>
              </a:rPr>
              <a:t>Feedback: “Would you want to be a </a:t>
            </a:r>
          </a:p>
          <a:p>
            <a:pPr algn="ctr">
              <a:buSzPct val="25000"/>
            </a:pPr>
            <a:r>
              <a:rPr lang="en-GB" sz="2700" b="1" dirty="0">
                <a:solidFill>
                  <a:schemeClr val="bg1"/>
                </a:solidFill>
                <a:latin typeface="Century Gothic" panose="020B0502020202020204" pitchFamily="34" charset="0"/>
                <a:ea typeface="Lato"/>
                <a:cs typeface="Lato"/>
                <a:sym typeface="Lato"/>
              </a:rPr>
              <a:t>politician right now?”</a:t>
            </a:r>
            <a:endParaRPr lang="en-GB" sz="2700" b="1" dirty="0">
              <a:solidFill>
                <a:schemeClr val="bg1"/>
              </a:solidFill>
              <a:latin typeface="Century Gothic" panose="020B0502020202020204" pitchFamily="34" charset="0"/>
            </a:endParaRPr>
          </a:p>
        </p:txBody>
      </p:sp>
      <p:sp>
        <p:nvSpPr>
          <p:cNvPr id="5" name="Rounded Rectangular Callout 26">
            <a:extLst>
              <a:ext uri="{FF2B5EF4-FFF2-40B4-BE49-F238E27FC236}">
                <a16:creationId xmlns:a16="http://schemas.microsoft.com/office/drawing/2014/main" id="{32F09716-FCE5-4FE5-BB9B-3EE53B25BA90}"/>
              </a:ext>
            </a:extLst>
          </p:cNvPr>
          <p:cNvSpPr/>
          <p:nvPr/>
        </p:nvSpPr>
        <p:spPr>
          <a:xfrm>
            <a:off x="6185534" y="1267750"/>
            <a:ext cx="2628267" cy="2304026"/>
          </a:xfrm>
          <a:prstGeom prst="wedgeRoundRectCallout">
            <a:avLst>
              <a:gd name="adj1" fmla="val -65966"/>
              <a:gd name="adj2" fmla="val -29267"/>
              <a:gd name="adj3" fmla="val 16667"/>
            </a:avLst>
          </a:prstGeom>
          <a:solidFill>
            <a:schemeClr val="bg1"/>
          </a:solidFill>
          <a:ln w="28575" cmpd="sng">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1400" b="1" dirty="0">
                <a:solidFill>
                  <a:schemeClr val="tx1"/>
                </a:solidFill>
                <a:latin typeface="Century Gothic" panose="020B0502020202020204" pitchFamily="34" charset="0"/>
              </a:rPr>
              <a:t>“I would not be able to handle the stress of being a politician. Being in the public eye all the time would terrify me. I know I wouldn’t be able all the hate and ridicule that Politicians get every day.”</a:t>
            </a:r>
          </a:p>
          <a:p>
            <a:pPr algn="ctr"/>
            <a:r>
              <a:rPr lang="en-GB" sz="1400" dirty="0">
                <a:solidFill>
                  <a:schemeClr val="tx1"/>
                </a:solidFill>
                <a:latin typeface="Century Gothic" panose="020B0502020202020204" pitchFamily="34" charset="0"/>
              </a:rPr>
              <a:t>St Mary’s School for Girls</a:t>
            </a:r>
          </a:p>
        </p:txBody>
      </p:sp>
    </p:spTree>
    <p:extLst>
      <p:ext uri="{BB962C8B-B14F-4D97-AF65-F5344CB8AC3E}">
        <p14:creationId xmlns:p14="http://schemas.microsoft.com/office/powerpoint/2010/main" val="28171514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7CA0E5AC-F106-43BA-BADA-FA77D3BB9823}"/>
              </a:ext>
            </a:extLst>
          </p:cNvPr>
          <p:cNvSpPr/>
          <p:nvPr/>
        </p:nvSpPr>
        <p:spPr>
          <a:xfrm>
            <a:off x="248032" y="5054116"/>
            <a:ext cx="1611416" cy="622876"/>
          </a:xfrm>
          <a:prstGeom prst="roundRect">
            <a:avLst/>
          </a:prstGeom>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t>Youth Politics UK</a:t>
            </a:r>
          </a:p>
        </p:txBody>
      </p:sp>
      <p:sp>
        <p:nvSpPr>
          <p:cNvPr id="4" name="Rectangle: Rounded Corners 3">
            <a:extLst>
              <a:ext uri="{FF2B5EF4-FFF2-40B4-BE49-F238E27FC236}">
                <a16:creationId xmlns:a16="http://schemas.microsoft.com/office/drawing/2014/main" id="{8AA645F3-DB08-4982-ADF1-8ACCDF13A523}"/>
              </a:ext>
            </a:extLst>
          </p:cNvPr>
          <p:cNvSpPr/>
          <p:nvPr/>
        </p:nvSpPr>
        <p:spPr>
          <a:xfrm>
            <a:off x="3054728" y="5051862"/>
            <a:ext cx="1611416" cy="622877"/>
          </a:xfrm>
          <a:prstGeom prst="roundRect">
            <a:avLst/>
          </a:prstGeom>
          <a:solidFill>
            <a:schemeClr val="bg2"/>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t>British Youth Council</a:t>
            </a:r>
          </a:p>
        </p:txBody>
      </p:sp>
      <p:sp>
        <p:nvSpPr>
          <p:cNvPr id="6" name="Rectangle: Rounded Corners 5">
            <a:extLst>
              <a:ext uri="{FF2B5EF4-FFF2-40B4-BE49-F238E27FC236}">
                <a16:creationId xmlns:a16="http://schemas.microsoft.com/office/drawing/2014/main" id="{0EBD4B91-ABFA-4D93-A11E-A6E673BAB201}"/>
              </a:ext>
            </a:extLst>
          </p:cNvPr>
          <p:cNvSpPr/>
          <p:nvPr/>
        </p:nvSpPr>
        <p:spPr>
          <a:xfrm>
            <a:off x="5917506" y="5060423"/>
            <a:ext cx="1611416" cy="622877"/>
          </a:xfrm>
          <a:prstGeom prst="roundRect">
            <a:avLst/>
          </a:prstGeom>
          <a:solidFill>
            <a:schemeClr val="accent4"/>
          </a:solidFill>
          <a:ln w="28575">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t>Leader of the House of Commons</a:t>
            </a:r>
            <a:endParaRPr lang="en-GB" sz="1400" dirty="0"/>
          </a:p>
        </p:txBody>
      </p:sp>
      <p:sp>
        <p:nvSpPr>
          <p:cNvPr id="8" name="Rectangle: Rounded Corners 7">
            <a:extLst>
              <a:ext uri="{FF2B5EF4-FFF2-40B4-BE49-F238E27FC236}">
                <a16:creationId xmlns:a16="http://schemas.microsoft.com/office/drawing/2014/main" id="{9815300C-C549-470F-A41F-B16AF706317C}"/>
              </a:ext>
            </a:extLst>
          </p:cNvPr>
          <p:cNvSpPr/>
          <p:nvPr/>
        </p:nvSpPr>
        <p:spPr>
          <a:xfrm>
            <a:off x="842244" y="5949730"/>
            <a:ext cx="1607474" cy="622066"/>
          </a:xfrm>
          <a:prstGeom prst="roundRect">
            <a:avLst/>
          </a:prstGeom>
          <a:solidFill>
            <a:schemeClr val="accent3">
              <a:lumMod val="90000"/>
            </a:schemeClr>
          </a:solidFill>
          <a:ln w="28575">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t>UK Parliament Week</a:t>
            </a:r>
          </a:p>
        </p:txBody>
      </p:sp>
      <p:sp>
        <p:nvSpPr>
          <p:cNvPr id="9" name="Rectangle: Rounded Corners 8">
            <a:extLst>
              <a:ext uri="{FF2B5EF4-FFF2-40B4-BE49-F238E27FC236}">
                <a16:creationId xmlns:a16="http://schemas.microsoft.com/office/drawing/2014/main" id="{534BE595-CD16-4E07-B5EC-AB7EE20C458A}"/>
              </a:ext>
            </a:extLst>
          </p:cNvPr>
          <p:cNvSpPr/>
          <p:nvPr/>
        </p:nvSpPr>
        <p:spPr>
          <a:xfrm>
            <a:off x="4975979" y="5949730"/>
            <a:ext cx="1607474" cy="622066"/>
          </a:xfrm>
          <a:prstGeom prst="roundRect">
            <a:avLst/>
          </a:prstGeom>
          <a:solidFill>
            <a:srgbClr val="C7C7D7"/>
          </a:solidFill>
          <a:ln w="28575">
            <a:solidFill>
              <a:srgbClr val="9695B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t>The Children’s Commissioner</a:t>
            </a:r>
          </a:p>
        </p:txBody>
      </p:sp>
      <p:sp>
        <p:nvSpPr>
          <p:cNvPr id="7" name="TextBox 6">
            <a:extLst>
              <a:ext uri="{FF2B5EF4-FFF2-40B4-BE49-F238E27FC236}">
                <a16:creationId xmlns:a16="http://schemas.microsoft.com/office/drawing/2014/main" id="{653DC6C4-B7DF-4432-B12D-08CD78FDCDB4}"/>
              </a:ext>
            </a:extLst>
          </p:cNvPr>
          <p:cNvSpPr txBox="1"/>
          <p:nvPr/>
        </p:nvSpPr>
        <p:spPr>
          <a:xfrm>
            <a:off x="1739150" y="4502689"/>
            <a:ext cx="5665076" cy="369332"/>
          </a:xfrm>
          <a:prstGeom prst="rect">
            <a:avLst/>
          </a:prstGeom>
          <a:noFill/>
        </p:spPr>
        <p:txBody>
          <a:bodyPr wrap="square" rtlCol="0" anchor="ctr">
            <a:spAutoFit/>
          </a:bodyPr>
          <a:lstStyle/>
          <a:p>
            <a:pPr algn="ctr"/>
            <a:r>
              <a:rPr lang="en-GB" b="1" dirty="0"/>
              <a:t>The VoteTopic results were also shared with… </a:t>
            </a:r>
          </a:p>
        </p:txBody>
      </p:sp>
      <p:sp>
        <p:nvSpPr>
          <p:cNvPr id="5" name="Rectangle 4">
            <a:extLst>
              <a:ext uri="{FF2B5EF4-FFF2-40B4-BE49-F238E27FC236}">
                <a16:creationId xmlns:a16="http://schemas.microsoft.com/office/drawing/2014/main" id="{EBC2D79F-4781-4539-B0A8-1422A5ABD37D}"/>
              </a:ext>
            </a:extLst>
          </p:cNvPr>
          <p:cNvSpPr/>
          <p:nvPr/>
        </p:nvSpPr>
        <p:spPr>
          <a:xfrm>
            <a:off x="461650" y="56711"/>
            <a:ext cx="8220075" cy="923330"/>
          </a:xfrm>
          <a:prstGeom prst="rect">
            <a:avLst/>
          </a:prstGeom>
        </p:spPr>
        <p:txBody>
          <a:bodyPr wrap="square">
            <a:spAutoFit/>
          </a:bodyPr>
          <a:lstStyle/>
          <a:p>
            <a:pPr algn="ctr">
              <a:buSzPct val="25000"/>
            </a:pPr>
            <a:r>
              <a:rPr lang="en-GB" sz="2700" b="1" dirty="0">
                <a:solidFill>
                  <a:schemeClr val="bg1"/>
                </a:solidFill>
                <a:latin typeface="Century Gothic" panose="020B0502020202020204" pitchFamily="34" charset="0"/>
                <a:ea typeface="Lato"/>
                <a:cs typeface="Lato"/>
                <a:sym typeface="Lato"/>
              </a:rPr>
              <a:t>Feedback: “Would you want to be a </a:t>
            </a:r>
          </a:p>
          <a:p>
            <a:pPr algn="ctr">
              <a:buSzPct val="25000"/>
            </a:pPr>
            <a:r>
              <a:rPr lang="en-GB" sz="2700" b="1" dirty="0">
                <a:solidFill>
                  <a:schemeClr val="bg1"/>
                </a:solidFill>
                <a:latin typeface="Century Gothic" panose="020B0502020202020204" pitchFamily="34" charset="0"/>
                <a:ea typeface="Lato"/>
                <a:cs typeface="Lato"/>
                <a:sym typeface="Lato"/>
              </a:rPr>
              <a:t>politician right now?”</a:t>
            </a:r>
            <a:endParaRPr lang="en-GB" sz="2700" b="1" dirty="0">
              <a:solidFill>
                <a:schemeClr val="bg1"/>
              </a:solidFill>
              <a:latin typeface="Century Gothic" panose="020B0502020202020204" pitchFamily="34" charset="0"/>
            </a:endParaRPr>
          </a:p>
        </p:txBody>
      </p:sp>
      <p:pic>
        <p:nvPicPr>
          <p:cNvPr id="1034" name="Picture 10" descr="British Youth Council">
            <a:extLst>
              <a:ext uri="{FF2B5EF4-FFF2-40B4-BE49-F238E27FC236}">
                <a16:creationId xmlns:a16="http://schemas.microsoft.com/office/drawing/2014/main" id="{B1AE6C68-0039-491D-A3A4-1505089F0219}"/>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804727" y="4999231"/>
            <a:ext cx="974196" cy="74526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0" descr="Children's Commissioner for England">
            <a:extLst>
              <a:ext uri="{FF2B5EF4-FFF2-40B4-BE49-F238E27FC236}">
                <a16:creationId xmlns:a16="http://schemas.microsoft.com/office/drawing/2014/main" id="{C97F795D-A78D-4AAE-8ED2-C668A1051674}"/>
              </a:ext>
            </a:extLst>
          </p:cNvPr>
          <p:cNvPicPr>
            <a:picLocks noChangeAspect="1" noChangeArrowheads="1"/>
          </p:cNvPicPr>
          <p:nvPr/>
        </p:nvPicPr>
        <p:blipFill rotWithShape="1">
          <a:blip r:embed="rId4" cstate="print">
            <a:extLst>
              <a:ext uri="{28A0092B-C50C-407E-A947-70E740481C1C}">
                <a14:useLocalDpi xmlns:a14="http://schemas.microsoft.com/office/drawing/2010/main"/>
              </a:ext>
            </a:extLst>
          </a:blip>
          <a:srcRect/>
          <a:stretch/>
        </p:blipFill>
        <p:spPr bwMode="auto">
          <a:xfrm>
            <a:off x="6694283" y="5907064"/>
            <a:ext cx="2065007" cy="696421"/>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2" descr="UK Parliament Week Celebrates It's 10th Year Anniversary - Newcastle  Magazine - Newcastle Deserves Good News">
            <a:extLst>
              <a:ext uri="{FF2B5EF4-FFF2-40B4-BE49-F238E27FC236}">
                <a16:creationId xmlns:a16="http://schemas.microsoft.com/office/drawing/2014/main" id="{3CF3C7BB-7037-4B81-AAED-82828EDD9174}"/>
              </a:ext>
            </a:extLst>
          </p:cNvPr>
          <p:cNvPicPr>
            <a:picLocks noChangeAspect="1" noChangeArrowheads="1"/>
          </p:cNvPicPr>
          <p:nvPr/>
        </p:nvPicPr>
        <p:blipFill>
          <a:blip r:embed="rId5" cstate="print">
            <a:extLst>
              <a:ext uri="{28A0092B-C50C-407E-A947-70E740481C1C}">
                <a14:useLocalDpi xmlns:a14="http://schemas.microsoft.com/office/drawing/2010/main"/>
              </a:ext>
            </a:extLst>
          </a:blip>
          <a:srcRect/>
          <a:stretch>
            <a:fillRect/>
          </a:stretch>
        </p:blipFill>
        <p:spPr bwMode="auto">
          <a:xfrm>
            <a:off x="2697327" y="5907063"/>
            <a:ext cx="2033139" cy="696421"/>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Home - YouthPolitics UK">
            <a:extLst>
              <a:ext uri="{FF2B5EF4-FFF2-40B4-BE49-F238E27FC236}">
                <a16:creationId xmlns:a16="http://schemas.microsoft.com/office/drawing/2014/main" id="{5C1C7201-D67D-44A1-99E7-1D28A80B0F92}"/>
              </a:ext>
            </a:extLst>
          </p:cNvPr>
          <p:cNvPicPr>
            <a:picLocks noChangeAspect="1" noChangeArrowheads="1"/>
          </p:cNvPicPr>
          <p:nvPr/>
        </p:nvPicPr>
        <p:blipFill rotWithShape="1">
          <a:blip r:embed="rId6" cstate="print">
            <a:extLst>
              <a:ext uri="{28A0092B-C50C-407E-A947-70E740481C1C}">
                <a14:useLocalDpi xmlns:a14="http://schemas.microsoft.com/office/drawing/2010/main"/>
              </a:ext>
            </a:extLst>
          </a:blip>
          <a:srcRect/>
          <a:stretch/>
        </p:blipFill>
        <p:spPr bwMode="auto">
          <a:xfrm>
            <a:off x="1998031" y="4994623"/>
            <a:ext cx="918114" cy="74526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Leader of the House of Commons (@CommonsLeader) | Twitter">
            <a:extLst>
              <a:ext uri="{FF2B5EF4-FFF2-40B4-BE49-F238E27FC236}">
                <a16:creationId xmlns:a16="http://schemas.microsoft.com/office/drawing/2014/main" id="{97EEB977-DD98-4218-8E0E-8DCACA2E17DF}"/>
              </a:ext>
            </a:extLst>
          </p:cNvPr>
          <p:cNvPicPr>
            <a:picLocks noChangeAspect="1" noChangeArrowheads="1"/>
          </p:cNvPicPr>
          <p:nvPr/>
        </p:nvPicPr>
        <p:blipFill rotWithShape="1">
          <a:blip r:embed="rId7" cstate="print">
            <a:extLst>
              <a:ext uri="{28A0092B-C50C-407E-A947-70E740481C1C}">
                <a14:useLocalDpi xmlns:a14="http://schemas.microsoft.com/office/drawing/2010/main"/>
              </a:ext>
            </a:extLst>
          </a:blip>
          <a:srcRect/>
          <a:stretch/>
        </p:blipFill>
        <p:spPr bwMode="auto">
          <a:xfrm>
            <a:off x="7667505" y="5027941"/>
            <a:ext cx="1228463" cy="670718"/>
          </a:xfrm>
          <a:prstGeom prst="rect">
            <a:avLst/>
          </a:prstGeom>
          <a:noFill/>
          <a:extLst>
            <a:ext uri="{909E8E84-426E-40DD-AFC4-6F175D3DCCD1}">
              <a14:hiddenFill xmlns:a14="http://schemas.microsoft.com/office/drawing/2010/main">
                <a:solidFill>
                  <a:srgbClr val="FFFFFF"/>
                </a:solidFill>
              </a14:hiddenFill>
            </a:ext>
          </a:extLst>
        </p:spPr>
      </p:pic>
      <p:sp>
        <p:nvSpPr>
          <p:cNvPr id="10" name="Speech Bubble: Rectangle with Corners Rounded 9">
            <a:extLst>
              <a:ext uri="{FF2B5EF4-FFF2-40B4-BE49-F238E27FC236}">
                <a16:creationId xmlns:a16="http://schemas.microsoft.com/office/drawing/2014/main" id="{9185A293-F1B1-4947-82F0-3905FC14CBF6}"/>
              </a:ext>
            </a:extLst>
          </p:cNvPr>
          <p:cNvSpPr/>
          <p:nvPr/>
        </p:nvSpPr>
        <p:spPr>
          <a:xfrm>
            <a:off x="372794" y="1205530"/>
            <a:ext cx="4283083" cy="2983903"/>
          </a:xfrm>
          <a:prstGeom prst="wedgeRoundRectCallout">
            <a:avLst>
              <a:gd name="adj1" fmla="val 60416"/>
              <a:gd name="adj2" fmla="val 11599"/>
              <a:gd name="adj3" fmla="val 16667"/>
            </a:avLst>
          </a:prstGeom>
          <a:solidFill>
            <a:schemeClr val="accent4"/>
          </a:solidFill>
          <a:ln w="28575">
            <a:solidFill>
              <a:schemeClr val="accent4">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500" b="1" dirty="0">
                <a:solidFill>
                  <a:schemeClr val="tx1"/>
                </a:solidFill>
                <a:latin typeface="Century Gothic"/>
                <a:ea typeface="Century Gothic"/>
                <a:cs typeface="Century Gothic"/>
                <a:sym typeface="Century Gothic"/>
              </a:rPr>
              <a:t>Well done to all the young people who cast their votes in VotesforSchools as part of UK Parliament Week. It’s great to see young people getting involved and expressing their views – that’s exactly what UK Parliament Week is all about. Voting is such an important way to have your say and get your voice heard – keep it up! We wish these future voters and future politicians all the very best on their democratic journeys!</a:t>
            </a:r>
          </a:p>
        </p:txBody>
      </p:sp>
      <p:sp>
        <p:nvSpPr>
          <p:cNvPr id="12" name="TextBox 11">
            <a:extLst>
              <a:ext uri="{FF2B5EF4-FFF2-40B4-BE49-F238E27FC236}">
                <a16:creationId xmlns:a16="http://schemas.microsoft.com/office/drawing/2014/main" id="{6EE68591-927C-4D54-B928-C180C7019BF7}"/>
              </a:ext>
            </a:extLst>
          </p:cNvPr>
          <p:cNvSpPr txBox="1"/>
          <p:nvPr/>
        </p:nvSpPr>
        <p:spPr>
          <a:xfrm>
            <a:off x="5247171" y="3132591"/>
            <a:ext cx="3354475" cy="584775"/>
          </a:xfrm>
          <a:prstGeom prst="rect">
            <a:avLst/>
          </a:prstGeom>
          <a:noFill/>
        </p:spPr>
        <p:txBody>
          <a:bodyPr wrap="square">
            <a:spAutoFit/>
          </a:bodyPr>
          <a:lstStyle/>
          <a:p>
            <a:pPr algn="ctr"/>
            <a:r>
              <a:rPr lang="en-GB" sz="1600" dirty="0">
                <a:solidFill>
                  <a:schemeClr val="tx1"/>
                </a:solidFill>
                <a:latin typeface="Century Gothic"/>
                <a:sym typeface="Century Gothic"/>
              </a:rPr>
              <a:t>Comment on behal</a:t>
            </a:r>
            <a:r>
              <a:rPr lang="en-GB" sz="1600" dirty="0">
                <a:latin typeface="Century Gothic"/>
                <a:sym typeface="Century Gothic"/>
              </a:rPr>
              <a:t>f of the team at UK Parliament Week!</a:t>
            </a:r>
            <a:endParaRPr lang="en-GB" sz="1600" dirty="0">
              <a:sym typeface="Century Gothic"/>
            </a:endParaRPr>
          </a:p>
        </p:txBody>
      </p:sp>
      <p:pic>
        <p:nvPicPr>
          <p:cNvPr id="13" name="Picture 2" descr="UK Parliament Week Celebrates It's 10th Year Anniversary - Newcastle  Magazine - Newcastle Deserves Good News">
            <a:extLst>
              <a:ext uri="{FF2B5EF4-FFF2-40B4-BE49-F238E27FC236}">
                <a16:creationId xmlns:a16="http://schemas.microsoft.com/office/drawing/2014/main" id="{85DDDE8B-C66B-4049-A532-0A3D6BBD7BDC}"/>
              </a:ext>
            </a:extLst>
          </p:cNvPr>
          <p:cNvPicPr>
            <a:picLocks noChangeAspect="1" noChangeArrowheads="1"/>
          </p:cNvPicPr>
          <p:nvPr/>
        </p:nvPicPr>
        <p:blipFill>
          <a:blip r:embed="rId8" cstate="print">
            <a:extLst>
              <a:ext uri="{28A0092B-C50C-407E-A947-70E740481C1C}">
                <a14:useLocalDpi xmlns:a14="http://schemas.microsoft.com/office/drawing/2010/main"/>
              </a:ext>
            </a:extLst>
          </a:blip>
          <a:srcRect/>
          <a:stretch>
            <a:fillRect/>
          </a:stretch>
        </p:blipFill>
        <p:spPr bwMode="auto">
          <a:xfrm>
            <a:off x="4952851" y="1436197"/>
            <a:ext cx="3943117" cy="13506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09716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7B23807-98F8-41A5-8E85-2D11178C68EA}"/>
              </a:ext>
            </a:extLst>
          </p:cNvPr>
          <p:cNvSpPr>
            <a:spLocks noGrp="1"/>
          </p:cNvSpPr>
          <p:nvPr>
            <p:ph type="body" sz="quarter" idx="4294967295"/>
          </p:nvPr>
        </p:nvSpPr>
        <p:spPr>
          <a:xfrm>
            <a:off x="390208" y="241911"/>
            <a:ext cx="7739062" cy="571500"/>
          </a:xfrm>
          <a:prstGeom prst="rect">
            <a:avLst/>
          </a:prstGeom>
        </p:spPr>
        <p:txBody>
          <a:bodyPr/>
          <a:lstStyle/>
          <a:p>
            <a:pPr algn="ctr"/>
            <a:r>
              <a:rPr lang="en-GB" sz="2800" b="1" dirty="0">
                <a:solidFill>
                  <a:schemeClr val="bg1"/>
                </a:solidFill>
              </a:rPr>
              <a:t>Is it important to fit in at school?</a:t>
            </a:r>
          </a:p>
        </p:txBody>
      </p:sp>
      <p:pic>
        <p:nvPicPr>
          <p:cNvPr id="2" name="Picture 1" descr="A picture containing arrow&#10;&#10;Description automatically generated">
            <a:extLst>
              <a:ext uri="{FF2B5EF4-FFF2-40B4-BE49-F238E27FC236}">
                <a16:creationId xmlns:a16="http://schemas.microsoft.com/office/drawing/2014/main" id="{FFD61116-962D-4243-8053-83F8CC96B3A6}"/>
              </a:ext>
            </a:extLst>
          </p:cNvPr>
          <p:cNvPicPr>
            <a:picLocks noChangeAspect="1"/>
          </p:cNvPicPr>
          <p:nvPr/>
        </p:nvPicPr>
        <p:blipFill rotWithShape="1">
          <a:blip r:embed="rId3" cstate="print">
            <a:clrChange>
              <a:clrFrom>
                <a:srgbClr val="FFFDDB"/>
              </a:clrFrom>
              <a:clrTo>
                <a:srgbClr val="FFFDDB">
                  <a:alpha val="0"/>
                </a:srgbClr>
              </a:clrTo>
            </a:clrChange>
            <a:extLst>
              <a:ext uri="{BEBA8EAE-BF5A-486C-A8C5-ECC9F3942E4B}">
                <a14:imgProps xmlns:a14="http://schemas.microsoft.com/office/drawing/2010/main">
                  <a14:imgLayer r:embed="rId4">
                    <a14:imgEffect>
                      <a14:colorTemperature colorTemp="11200"/>
                    </a14:imgEffect>
                  </a14:imgLayer>
                </a14:imgProps>
              </a:ext>
              <a:ext uri="{28A0092B-C50C-407E-A947-70E740481C1C}">
                <a14:useLocalDpi xmlns:a14="http://schemas.microsoft.com/office/drawing/2010/main"/>
              </a:ext>
            </a:extLst>
          </a:blip>
          <a:srcRect/>
          <a:stretch/>
        </p:blipFill>
        <p:spPr>
          <a:xfrm>
            <a:off x="0" y="1044011"/>
            <a:ext cx="9144000" cy="5678945"/>
          </a:xfrm>
          <a:prstGeom prst="rect">
            <a:avLst/>
          </a:prstGeom>
        </p:spPr>
      </p:pic>
    </p:spTree>
    <p:extLst>
      <p:ext uri="{BB962C8B-B14F-4D97-AF65-F5344CB8AC3E}">
        <p14:creationId xmlns:p14="http://schemas.microsoft.com/office/powerpoint/2010/main" val="29763961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Shape 114">
            <a:extLst>
              <a:ext uri="{FF2B5EF4-FFF2-40B4-BE49-F238E27FC236}">
                <a16:creationId xmlns:a16="http://schemas.microsoft.com/office/drawing/2014/main" id="{94DD526C-465A-4A2A-BA88-1FD99E9A8C49}"/>
              </a:ext>
            </a:extLst>
          </p:cNvPr>
          <p:cNvSpPr/>
          <p:nvPr/>
        </p:nvSpPr>
        <p:spPr>
          <a:xfrm>
            <a:off x="796573" y="220697"/>
            <a:ext cx="7759105" cy="538608"/>
          </a:xfrm>
          <a:prstGeom prst="rect">
            <a:avLst/>
          </a:prstGeom>
          <a:noFill/>
          <a:ln>
            <a:noFill/>
          </a:ln>
        </p:spPr>
        <p:txBody>
          <a:bodyPr lIns="91425" tIns="45700" rIns="91425" bIns="45700" anchor="t" anchorCtr="0">
            <a:noAutofit/>
          </a:bodyPr>
          <a:lstStyle/>
          <a:p>
            <a:pPr marL="0" marR="0" lvl="0" indent="0" rtl="0">
              <a:spcBef>
                <a:spcPts val="0"/>
              </a:spcBef>
              <a:buSzPct val="25000"/>
              <a:buNone/>
            </a:pPr>
            <a:r>
              <a:rPr lang="en-GB" sz="2500" b="1" dirty="0">
                <a:solidFill>
                  <a:schemeClr val="bg1"/>
                </a:solidFill>
                <a:latin typeface="Century Gothic" panose="020B0502020202020204" pitchFamily="34" charset="0"/>
                <a:ea typeface="Lato"/>
                <a:cs typeface="Lato"/>
                <a:sym typeface="Lato"/>
              </a:rPr>
              <a:t>Why are we talking about this?</a:t>
            </a:r>
          </a:p>
        </p:txBody>
      </p:sp>
      <p:sp>
        <p:nvSpPr>
          <p:cNvPr id="24" name="Pentagon 20">
            <a:extLst>
              <a:ext uri="{FF2B5EF4-FFF2-40B4-BE49-F238E27FC236}">
                <a16:creationId xmlns:a16="http://schemas.microsoft.com/office/drawing/2014/main" id="{A72FBC1A-236E-48FE-A633-1F37FA420245}"/>
              </a:ext>
            </a:extLst>
          </p:cNvPr>
          <p:cNvSpPr/>
          <p:nvPr/>
        </p:nvSpPr>
        <p:spPr>
          <a:xfrm>
            <a:off x="0" y="177234"/>
            <a:ext cx="758663" cy="538608"/>
          </a:xfrm>
          <a:prstGeom prst="homePlat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700" b="1" dirty="0">
                <a:solidFill>
                  <a:schemeClr val="bg1"/>
                </a:solidFill>
                <a:latin typeface="Century Gothic" charset="0"/>
                <a:ea typeface="Century Gothic" charset="0"/>
                <a:cs typeface="Century Gothic" charset="0"/>
              </a:rPr>
              <a:t>1</a:t>
            </a:r>
          </a:p>
        </p:txBody>
      </p:sp>
      <p:sp>
        <p:nvSpPr>
          <p:cNvPr id="23" name="Rectangle: Rounded Corners 22">
            <a:extLst>
              <a:ext uri="{FF2B5EF4-FFF2-40B4-BE49-F238E27FC236}">
                <a16:creationId xmlns:a16="http://schemas.microsoft.com/office/drawing/2014/main" id="{7B3F8755-9397-44F8-8B30-FD95241A7604}"/>
              </a:ext>
            </a:extLst>
          </p:cNvPr>
          <p:cNvSpPr/>
          <p:nvPr/>
        </p:nvSpPr>
        <p:spPr>
          <a:xfrm>
            <a:off x="4252438" y="4071862"/>
            <a:ext cx="4649921" cy="1418654"/>
          </a:xfrm>
          <a:prstGeom prst="roundRect">
            <a:avLst/>
          </a:prstGeom>
          <a:solidFill>
            <a:schemeClr val="accent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GB" sz="1600" dirty="0">
                <a:solidFill>
                  <a:schemeClr val="tx1"/>
                </a:solidFill>
                <a:latin typeface="Century Gothic" panose="020B0502020202020204" pitchFamily="34" charset="0"/>
                <a:ea typeface="Century Gothic"/>
                <a:cs typeface="Century Gothic"/>
                <a:sym typeface="Century Gothic"/>
              </a:rPr>
              <a:t>It’s </a:t>
            </a:r>
            <a:r>
              <a:rPr lang="en-GB" sz="1600" b="1" dirty="0">
                <a:solidFill>
                  <a:schemeClr val="tx1"/>
                </a:solidFill>
                <a:latin typeface="Century Gothic" panose="020B0502020202020204" pitchFamily="34" charset="0"/>
                <a:ea typeface="Century Gothic"/>
                <a:cs typeface="Century Gothic"/>
                <a:sym typeface="Century Gothic"/>
              </a:rPr>
              <a:t>Anti-Bullying Week </a:t>
            </a:r>
            <a:r>
              <a:rPr lang="en-GB" sz="1600" dirty="0">
                <a:solidFill>
                  <a:schemeClr val="tx1"/>
                </a:solidFill>
                <a:latin typeface="Century Gothic" panose="020B0502020202020204" pitchFamily="34" charset="0"/>
                <a:ea typeface="Century Gothic"/>
                <a:cs typeface="Century Gothic"/>
                <a:sym typeface="Century Gothic"/>
              </a:rPr>
              <a:t>this week, which is a great time to </a:t>
            </a:r>
            <a:r>
              <a:rPr lang="en-GB" sz="1600" b="1" dirty="0">
                <a:solidFill>
                  <a:schemeClr val="tx1"/>
                </a:solidFill>
                <a:latin typeface="Century Gothic" panose="020B0502020202020204" pitchFamily="34" charset="0"/>
                <a:ea typeface="Century Gothic"/>
                <a:cs typeface="Century Gothic"/>
                <a:sym typeface="Century Gothic"/>
              </a:rPr>
              <a:t>celebrate our differences and be ourselves</a:t>
            </a:r>
            <a:r>
              <a:rPr lang="en-GB" sz="1600" dirty="0">
                <a:solidFill>
                  <a:schemeClr val="tx1"/>
                </a:solidFill>
                <a:latin typeface="Century Gothic" panose="020B0502020202020204" pitchFamily="34" charset="0"/>
                <a:ea typeface="Century Gothic"/>
                <a:cs typeface="Century Gothic"/>
                <a:sym typeface="Century Gothic"/>
              </a:rPr>
              <a:t>. But, is this sometimes replaced by </a:t>
            </a:r>
            <a:r>
              <a:rPr lang="en-GB" sz="1600" b="1" dirty="0">
                <a:solidFill>
                  <a:schemeClr val="tx1"/>
                </a:solidFill>
                <a:latin typeface="Century Gothic" panose="020B0502020202020204" pitchFamily="34" charset="0"/>
                <a:ea typeface="Century Gothic"/>
                <a:cs typeface="Century Gothic"/>
                <a:sym typeface="Century Gothic"/>
              </a:rPr>
              <a:t>the need to fit in? </a:t>
            </a:r>
            <a:r>
              <a:rPr lang="en-GB" sz="1600" dirty="0">
                <a:solidFill>
                  <a:schemeClr val="tx1"/>
                </a:solidFill>
                <a:latin typeface="Century Gothic" panose="020B0502020202020204" pitchFamily="34" charset="0"/>
                <a:ea typeface="Century Gothic"/>
                <a:cs typeface="Century Gothic"/>
                <a:sym typeface="Century Gothic"/>
              </a:rPr>
              <a:t>That’s what we’ll be thinking about today.</a:t>
            </a:r>
            <a:endParaRPr lang="en-GB" sz="1600" b="1" dirty="0">
              <a:solidFill>
                <a:schemeClr val="tx1"/>
              </a:solidFill>
              <a:latin typeface="Century Gothic" panose="020B0502020202020204" pitchFamily="34" charset="0"/>
              <a:ea typeface="Century Gothic"/>
              <a:cs typeface="Century Gothic"/>
              <a:sym typeface="Century Gothic"/>
            </a:endParaRPr>
          </a:p>
        </p:txBody>
      </p:sp>
      <p:sp>
        <p:nvSpPr>
          <p:cNvPr id="34" name="Rectangle: Rounded Corners 33">
            <a:extLst>
              <a:ext uri="{FF2B5EF4-FFF2-40B4-BE49-F238E27FC236}">
                <a16:creationId xmlns:a16="http://schemas.microsoft.com/office/drawing/2014/main" id="{33F63F9B-E62F-4DA0-89C8-B9A37E3E32A5}"/>
              </a:ext>
            </a:extLst>
          </p:cNvPr>
          <p:cNvSpPr/>
          <p:nvPr/>
        </p:nvSpPr>
        <p:spPr>
          <a:xfrm>
            <a:off x="4597047" y="5689594"/>
            <a:ext cx="3960701" cy="936758"/>
          </a:xfrm>
          <a:prstGeom prst="roundRect">
            <a:avLst/>
          </a:prstGeom>
          <a:solidFill>
            <a:schemeClr val="accent5"/>
          </a:solidFill>
          <a:ln w="28575">
            <a:solidFill>
              <a:schemeClr val="tx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GB" sz="1600" b="1" dirty="0">
                <a:solidFill>
                  <a:schemeClr val="tx1"/>
                </a:solidFill>
                <a:latin typeface="Century Gothic" panose="020B0502020202020204" pitchFamily="34" charset="0"/>
              </a:rPr>
              <a:t>First impressions (1 min)</a:t>
            </a:r>
          </a:p>
          <a:p>
            <a:pPr algn="ctr"/>
            <a:r>
              <a:rPr lang="en-GB" sz="1600" dirty="0">
                <a:solidFill>
                  <a:schemeClr val="tx1"/>
                </a:solidFill>
                <a:latin typeface="Century Gothic" panose="020B0502020202020204" pitchFamily="34" charset="0"/>
              </a:rPr>
              <a:t>Do you think it’s important to fit in at school? </a:t>
            </a:r>
          </a:p>
        </p:txBody>
      </p:sp>
      <p:pic>
        <p:nvPicPr>
          <p:cNvPr id="35" name="Picture 34" descr="Anti-Bullying Week 2020: United Against Bullying | Anti-Bullying Alliance">
            <a:hlinkClick r:id="rId3"/>
            <a:extLst>
              <a:ext uri="{FF2B5EF4-FFF2-40B4-BE49-F238E27FC236}">
                <a16:creationId xmlns:a16="http://schemas.microsoft.com/office/drawing/2014/main" id="{EA9CA907-CC82-4973-B89B-8337888EC57C}"/>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07697" y="4075662"/>
            <a:ext cx="3899283" cy="2591296"/>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35" descr="Inventors of the stone Age | live knowledge world">
            <a:extLst>
              <a:ext uri="{FF2B5EF4-FFF2-40B4-BE49-F238E27FC236}">
                <a16:creationId xmlns:a16="http://schemas.microsoft.com/office/drawing/2014/main" id="{CEA22FB6-D416-49F2-8D2C-E4A2E1B63F3E}"/>
              </a:ext>
            </a:extLst>
          </p:cNvPr>
          <p:cNvPicPr>
            <a:picLocks noChangeAspect="1" noChangeArrowheads="1"/>
          </p:cNvPicPr>
          <p:nvPr/>
        </p:nvPicPr>
        <p:blipFill rotWithShape="1">
          <a:blip r:embed="rId5" cstate="print">
            <a:extLst>
              <a:ext uri="{28A0092B-C50C-407E-A947-70E740481C1C}">
                <a14:useLocalDpi xmlns:a14="http://schemas.microsoft.com/office/drawing/2010/main"/>
              </a:ext>
            </a:extLst>
          </a:blip>
          <a:srcRect/>
          <a:stretch/>
        </p:blipFill>
        <p:spPr bwMode="auto">
          <a:xfrm>
            <a:off x="4911217" y="1185264"/>
            <a:ext cx="3996944" cy="2741903"/>
          </a:xfrm>
          <a:prstGeom prst="rect">
            <a:avLst/>
          </a:prstGeom>
          <a:noFill/>
          <a:extLst>
            <a:ext uri="{909E8E84-426E-40DD-AFC4-6F175D3DCCD1}">
              <a14:hiddenFill xmlns:a14="http://schemas.microsoft.com/office/drawing/2010/main">
                <a:solidFill>
                  <a:srgbClr val="FFFFFF"/>
                </a:solidFill>
              </a14:hiddenFill>
            </a:ext>
          </a:extLst>
        </p:spPr>
      </p:pic>
      <p:pic>
        <p:nvPicPr>
          <p:cNvPr id="37" name="Picture 36" descr="Facebook Like icon">
            <a:extLst>
              <a:ext uri="{FF2B5EF4-FFF2-40B4-BE49-F238E27FC236}">
                <a16:creationId xmlns:a16="http://schemas.microsoft.com/office/drawing/2014/main" id="{FABCC63B-EF96-468C-94CF-22D6402C1BBC}"/>
              </a:ext>
            </a:extLst>
          </p:cNvPr>
          <p:cNvPicPr>
            <a:picLocks noChangeAspect="1" noChangeArrowheads="1"/>
          </p:cNvPicPr>
          <p:nvPr/>
        </p:nvPicPr>
        <p:blipFill>
          <a:blip r:embed="rId6">
            <a:extLst>
              <a:ext uri="{28A0092B-C50C-407E-A947-70E740481C1C}">
                <a14:useLocalDpi xmlns:a14="http://schemas.microsoft.com/office/drawing/2010/main"/>
              </a:ext>
            </a:extLst>
          </a:blip>
          <a:srcRect/>
          <a:stretch>
            <a:fillRect/>
          </a:stretch>
        </p:blipFill>
        <p:spPr bwMode="auto">
          <a:xfrm flipH="1">
            <a:off x="4252438" y="6076591"/>
            <a:ext cx="720000" cy="720000"/>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37" descr="Thumbs Down icon">
            <a:extLst>
              <a:ext uri="{FF2B5EF4-FFF2-40B4-BE49-F238E27FC236}">
                <a16:creationId xmlns:a16="http://schemas.microsoft.com/office/drawing/2014/main" id="{0E251E86-2950-4755-8F9D-FBF1E586102F}"/>
              </a:ext>
            </a:extLst>
          </p:cNvPr>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8327814" y="5521961"/>
            <a:ext cx="720000" cy="720000"/>
          </a:xfrm>
          <a:prstGeom prst="rect">
            <a:avLst/>
          </a:prstGeom>
          <a:noFill/>
          <a:extLst>
            <a:ext uri="{909E8E84-426E-40DD-AFC4-6F175D3DCCD1}">
              <a14:hiddenFill xmlns:a14="http://schemas.microsoft.com/office/drawing/2010/main">
                <a:solidFill>
                  <a:srgbClr val="FFFFFF"/>
                </a:solidFill>
              </a14:hiddenFill>
            </a:ext>
          </a:extLst>
        </p:spPr>
      </p:pic>
      <p:sp>
        <p:nvSpPr>
          <p:cNvPr id="39" name="Rectangle: Rounded Corners 38">
            <a:extLst>
              <a:ext uri="{FF2B5EF4-FFF2-40B4-BE49-F238E27FC236}">
                <a16:creationId xmlns:a16="http://schemas.microsoft.com/office/drawing/2014/main" id="{27A70FA6-975B-4330-A9D3-0B3A78021D9D}"/>
              </a:ext>
            </a:extLst>
          </p:cNvPr>
          <p:cNvSpPr/>
          <p:nvPr/>
        </p:nvSpPr>
        <p:spPr>
          <a:xfrm>
            <a:off x="207697" y="1187804"/>
            <a:ext cx="4504467" cy="1232630"/>
          </a:xfrm>
          <a:prstGeom prst="roundRect">
            <a:avLst/>
          </a:prstGeom>
          <a:solidFill>
            <a:schemeClr val="accent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spcBef>
                <a:spcPct val="0"/>
              </a:spcBef>
            </a:pPr>
            <a:r>
              <a:rPr lang="is-IS" altLang="en-US" sz="1600" dirty="0">
                <a:solidFill>
                  <a:schemeClr val="tx1"/>
                </a:solidFill>
              </a:rPr>
              <a:t>The desire to fit in comes from </a:t>
            </a:r>
            <a:r>
              <a:rPr lang="is-IS" altLang="en-US" sz="1600" b="1" dirty="0">
                <a:solidFill>
                  <a:schemeClr val="tx1"/>
                </a:solidFill>
              </a:rPr>
              <a:t>our survival instincts </a:t>
            </a:r>
            <a:r>
              <a:rPr lang="is-IS" altLang="en-US" sz="1600" dirty="0">
                <a:solidFill>
                  <a:schemeClr val="tx1"/>
                </a:solidFill>
              </a:rPr>
              <a:t>– as thousands of years ago, it was easier to </a:t>
            </a:r>
            <a:r>
              <a:rPr lang="is-IS" altLang="en-US" sz="1600" b="1" dirty="0">
                <a:solidFill>
                  <a:schemeClr val="tx1"/>
                </a:solidFill>
              </a:rPr>
              <a:t>get food, find shelter and avoid enemies </a:t>
            </a:r>
            <a:r>
              <a:rPr lang="is-IS" altLang="en-US" sz="1600" dirty="0">
                <a:solidFill>
                  <a:schemeClr val="tx1"/>
                </a:solidFill>
              </a:rPr>
              <a:t>when we were in groups.</a:t>
            </a:r>
            <a:endParaRPr lang="is-IS" altLang="en-US" sz="1600" b="1" dirty="0">
              <a:solidFill>
                <a:schemeClr val="tx1"/>
              </a:solidFill>
            </a:endParaRPr>
          </a:p>
        </p:txBody>
      </p:sp>
      <p:sp>
        <p:nvSpPr>
          <p:cNvPr id="40" name="Rectangle: Rounded Corners 39">
            <a:extLst>
              <a:ext uri="{FF2B5EF4-FFF2-40B4-BE49-F238E27FC236}">
                <a16:creationId xmlns:a16="http://schemas.microsoft.com/office/drawing/2014/main" id="{9663BBCB-767F-4EF0-9C53-EF209C665298}"/>
              </a:ext>
            </a:extLst>
          </p:cNvPr>
          <p:cNvSpPr/>
          <p:nvPr/>
        </p:nvSpPr>
        <p:spPr>
          <a:xfrm>
            <a:off x="207698" y="2565128"/>
            <a:ext cx="4504467" cy="1362039"/>
          </a:xfrm>
          <a:prstGeom prst="roundRect">
            <a:avLst/>
          </a:prstGeom>
          <a:solidFill>
            <a:schemeClr val="bg2"/>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lang="en-GB" sz="1600" dirty="0">
                <a:solidFill>
                  <a:schemeClr val="tx1"/>
                </a:solidFill>
                <a:latin typeface="Century Gothic" panose="020B0502020202020204" pitchFamily="34" charset="0"/>
                <a:ea typeface="Century Gothic"/>
                <a:cs typeface="Century Gothic"/>
                <a:sym typeface="Century Gothic"/>
              </a:rPr>
              <a:t>While we </a:t>
            </a:r>
            <a:r>
              <a:rPr lang="en-GB" sz="1600" b="1" dirty="0">
                <a:solidFill>
                  <a:schemeClr val="tx1"/>
                </a:solidFill>
                <a:latin typeface="Century Gothic" panose="020B0502020202020204" pitchFamily="34" charset="0"/>
                <a:ea typeface="Century Gothic"/>
                <a:cs typeface="Century Gothic"/>
                <a:sym typeface="Century Gothic"/>
              </a:rPr>
              <a:t>don’t need these survival instincts</a:t>
            </a:r>
            <a:r>
              <a:rPr lang="en-GB" sz="1600" dirty="0">
                <a:solidFill>
                  <a:schemeClr val="tx1"/>
                </a:solidFill>
                <a:latin typeface="Century Gothic" panose="020B0502020202020204" pitchFamily="34" charset="0"/>
                <a:ea typeface="Century Gothic"/>
                <a:cs typeface="Century Gothic"/>
                <a:sym typeface="Century Gothic"/>
              </a:rPr>
              <a:t> quite as much as we used to, they’ve still stayed with us. It’s clear for many of us to see, particularly in school, how there’s </a:t>
            </a:r>
            <a:r>
              <a:rPr lang="en-GB" sz="1600" b="1" dirty="0">
                <a:solidFill>
                  <a:schemeClr val="tx1"/>
                </a:solidFill>
                <a:latin typeface="Century Gothic" panose="020B0502020202020204" pitchFamily="34" charset="0"/>
                <a:ea typeface="Century Gothic"/>
                <a:cs typeface="Century Gothic"/>
                <a:sym typeface="Century Gothic"/>
              </a:rPr>
              <a:t>safety in numbers…</a:t>
            </a:r>
          </a:p>
        </p:txBody>
      </p:sp>
      <p:pic>
        <p:nvPicPr>
          <p:cNvPr id="41" name="Picture 40">
            <a:extLst>
              <a:ext uri="{FF2B5EF4-FFF2-40B4-BE49-F238E27FC236}">
                <a16:creationId xmlns:a16="http://schemas.microsoft.com/office/drawing/2014/main" id="{F5B5675B-11E2-480F-BAF1-263188C46BE6}"/>
              </a:ext>
            </a:extLst>
          </p:cNvPr>
          <p:cNvPicPr>
            <a:picLocks noChangeAspect="1"/>
          </p:cNvPicPr>
          <p:nvPr/>
        </p:nvPicPr>
        <p:blipFill rotWithShape="1">
          <a:blip r:embed="rId8" cstate="print">
            <a:extLst>
              <a:ext uri="{28A0092B-C50C-407E-A947-70E740481C1C}">
                <a14:useLocalDpi xmlns:a14="http://schemas.microsoft.com/office/drawing/2010/main"/>
              </a:ext>
            </a:extLst>
          </a:blip>
          <a:srcRect/>
          <a:stretch/>
        </p:blipFill>
        <p:spPr>
          <a:xfrm>
            <a:off x="4911218" y="1176528"/>
            <a:ext cx="3996944" cy="2750640"/>
          </a:xfrm>
          <a:prstGeom prst="rect">
            <a:avLst/>
          </a:prstGeom>
        </p:spPr>
      </p:pic>
    </p:spTree>
    <p:extLst>
      <p:ext uri="{BB962C8B-B14F-4D97-AF65-F5344CB8AC3E}">
        <p14:creationId xmlns:p14="http://schemas.microsoft.com/office/powerpoint/2010/main" val="20709464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fade">
                                      <p:cBhvr>
                                        <p:cTn id="7" dur="500"/>
                                        <p:tgtEl>
                                          <p:spTgt spid="40"/>
                                        </p:tgtEl>
                                      </p:cBhvr>
                                    </p:animEffect>
                                  </p:childTnLst>
                                </p:cTn>
                              </p:par>
                              <p:par>
                                <p:cTn id="8" presetID="10" presetClass="entr" presetSubtype="0" fill="hold" nodeType="withEffect">
                                  <p:stCondLst>
                                    <p:cond delay="0"/>
                                  </p:stCondLst>
                                  <p:childTnLst>
                                    <p:set>
                                      <p:cBhvr>
                                        <p:cTn id="9" dur="1" fill="hold">
                                          <p:stCondLst>
                                            <p:cond delay="0"/>
                                          </p:stCondLst>
                                        </p:cTn>
                                        <p:tgtEl>
                                          <p:spTgt spid="41"/>
                                        </p:tgtEl>
                                        <p:attrNameLst>
                                          <p:attrName>style.visibility</p:attrName>
                                        </p:attrNameLst>
                                      </p:cBhvr>
                                      <p:to>
                                        <p:strVal val="visible"/>
                                      </p:to>
                                    </p:set>
                                    <p:animEffect transition="in" filter="fade">
                                      <p:cBhvr>
                                        <p:cTn id="10" dur="500"/>
                                        <p:tgtEl>
                                          <p:spTgt spid="4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500"/>
                                        <p:tgtEl>
                                          <p:spTgt spid="2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4"/>
                                        </p:tgtEl>
                                        <p:attrNameLst>
                                          <p:attrName>style.visibility</p:attrName>
                                        </p:attrNameLst>
                                      </p:cBhvr>
                                      <p:to>
                                        <p:strVal val="visible"/>
                                      </p:to>
                                    </p:set>
                                    <p:animEffect transition="in" filter="fade">
                                      <p:cBhvr>
                                        <p:cTn id="18" dur="500"/>
                                        <p:tgtEl>
                                          <p:spTgt spid="34"/>
                                        </p:tgtEl>
                                      </p:cBhvr>
                                    </p:animEffect>
                                  </p:childTnLst>
                                </p:cTn>
                              </p:par>
                              <p:par>
                                <p:cTn id="19" presetID="10" presetClass="entr" presetSubtype="0" fill="hold" nodeType="with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fade">
                                      <p:cBhvr>
                                        <p:cTn id="21" dur="500"/>
                                        <p:tgtEl>
                                          <p:spTgt spid="35"/>
                                        </p:tgtEl>
                                      </p:cBhvr>
                                    </p:animEffect>
                                  </p:childTnLst>
                                </p:cTn>
                              </p:par>
                              <p:par>
                                <p:cTn id="22" presetID="10" presetClass="entr" presetSubtype="0" fill="hold" nodeType="withEffect">
                                  <p:stCondLst>
                                    <p:cond delay="0"/>
                                  </p:stCondLst>
                                  <p:childTnLst>
                                    <p:set>
                                      <p:cBhvr>
                                        <p:cTn id="23" dur="1" fill="hold">
                                          <p:stCondLst>
                                            <p:cond delay="0"/>
                                          </p:stCondLst>
                                        </p:cTn>
                                        <p:tgtEl>
                                          <p:spTgt spid="37"/>
                                        </p:tgtEl>
                                        <p:attrNameLst>
                                          <p:attrName>style.visibility</p:attrName>
                                        </p:attrNameLst>
                                      </p:cBhvr>
                                      <p:to>
                                        <p:strVal val="visible"/>
                                      </p:to>
                                    </p:set>
                                    <p:animEffect transition="in" filter="fade">
                                      <p:cBhvr>
                                        <p:cTn id="24" dur="500"/>
                                        <p:tgtEl>
                                          <p:spTgt spid="37"/>
                                        </p:tgtEl>
                                      </p:cBhvr>
                                    </p:animEffect>
                                  </p:childTnLst>
                                </p:cTn>
                              </p:par>
                              <p:par>
                                <p:cTn id="25" presetID="10" presetClass="entr" presetSubtype="0" fill="hold" nodeType="withEffect">
                                  <p:stCondLst>
                                    <p:cond delay="0"/>
                                  </p:stCondLst>
                                  <p:childTnLst>
                                    <p:set>
                                      <p:cBhvr>
                                        <p:cTn id="26" dur="1" fill="hold">
                                          <p:stCondLst>
                                            <p:cond delay="0"/>
                                          </p:stCondLst>
                                        </p:cTn>
                                        <p:tgtEl>
                                          <p:spTgt spid="38"/>
                                        </p:tgtEl>
                                        <p:attrNameLst>
                                          <p:attrName>style.visibility</p:attrName>
                                        </p:attrNameLst>
                                      </p:cBhvr>
                                      <p:to>
                                        <p:strVal val="visible"/>
                                      </p:to>
                                    </p:set>
                                    <p:animEffect transition="in" filter="fade">
                                      <p:cBhvr>
                                        <p:cTn id="2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34" grpId="0" animBg="1"/>
      <p:bldP spid="4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114">
            <a:extLst>
              <a:ext uri="{FF2B5EF4-FFF2-40B4-BE49-F238E27FC236}">
                <a16:creationId xmlns:a16="http://schemas.microsoft.com/office/drawing/2014/main" id="{EAE75FE2-541E-4AE4-B2E5-7D0D57753E40}"/>
              </a:ext>
            </a:extLst>
          </p:cNvPr>
          <p:cNvSpPr/>
          <p:nvPr/>
        </p:nvSpPr>
        <p:spPr>
          <a:xfrm>
            <a:off x="796573" y="220697"/>
            <a:ext cx="7759105" cy="538608"/>
          </a:xfrm>
          <a:prstGeom prst="rect">
            <a:avLst/>
          </a:prstGeom>
          <a:noFill/>
          <a:ln>
            <a:noFill/>
          </a:ln>
        </p:spPr>
        <p:txBody>
          <a:bodyPr lIns="91425" tIns="45700" rIns="91425" bIns="45700" anchor="t" anchorCtr="0">
            <a:noAutofit/>
          </a:bodyPr>
          <a:lstStyle/>
          <a:p>
            <a:pPr marL="0" marR="0" lvl="0" indent="0" rtl="0">
              <a:spcBef>
                <a:spcPts val="0"/>
              </a:spcBef>
              <a:buSzPct val="25000"/>
              <a:buNone/>
            </a:pPr>
            <a:r>
              <a:rPr lang="en-GB" sz="2500" b="1" dirty="0">
                <a:solidFill>
                  <a:schemeClr val="bg1"/>
                </a:solidFill>
                <a:latin typeface="Century Gothic" panose="020B0502020202020204" pitchFamily="34" charset="0"/>
                <a:ea typeface="Lato"/>
                <a:cs typeface="Lato"/>
                <a:sym typeface="Lato"/>
              </a:rPr>
              <a:t>Celebrating our differences</a:t>
            </a:r>
          </a:p>
        </p:txBody>
      </p:sp>
      <p:sp>
        <p:nvSpPr>
          <p:cNvPr id="6" name="Pentagon 20">
            <a:extLst>
              <a:ext uri="{FF2B5EF4-FFF2-40B4-BE49-F238E27FC236}">
                <a16:creationId xmlns:a16="http://schemas.microsoft.com/office/drawing/2014/main" id="{9FA9C774-8455-45E7-8FD7-9B560B281B0C}"/>
              </a:ext>
            </a:extLst>
          </p:cNvPr>
          <p:cNvSpPr/>
          <p:nvPr/>
        </p:nvSpPr>
        <p:spPr>
          <a:xfrm>
            <a:off x="-2729" y="181055"/>
            <a:ext cx="758663" cy="538608"/>
          </a:xfrm>
          <a:prstGeom prst="homePlat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700" b="1" dirty="0">
                <a:solidFill>
                  <a:schemeClr val="bg1"/>
                </a:solidFill>
                <a:latin typeface="Century Gothic" charset="0"/>
                <a:ea typeface="Century Gothic" charset="0"/>
                <a:cs typeface="Century Gothic" charset="0"/>
              </a:rPr>
              <a:t>2</a:t>
            </a:r>
          </a:p>
        </p:txBody>
      </p:sp>
      <p:pic>
        <p:nvPicPr>
          <p:cNvPr id="4100" name="Picture 4" descr="Applause icon">
            <a:extLst>
              <a:ext uri="{FF2B5EF4-FFF2-40B4-BE49-F238E27FC236}">
                <a16:creationId xmlns:a16="http://schemas.microsoft.com/office/drawing/2014/main" id="{6570DF93-E142-4262-8DD5-76F7A4FA6536}"/>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330293" y="5819795"/>
            <a:ext cx="720000" cy="720000"/>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LGBT Flag icon">
            <a:extLst>
              <a:ext uri="{FF2B5EF4-FFF2-40B4-BE49-F238E27FC236}">
                <a16:creationId xmlns:a16="http://schemas.microsoft.com/office/drawing/2014/main" id="{55BA2396-517D-43EE-AABA-A6A03C6D5733}"/>
              </a:ext>
            </a:extLst>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25295" y="2470547"/>
            <a:ext cx="720000" cy="720000"/>
          </a:xfrm>
          <a:prstGeom prst="rect">
            <a:avLst/>
          </a:prstGeom>
          <a:noFill/>
          <a:extLst>
            <a:ext uri="{909E8E84-426E-40DD-AFC4-6F175D3DCCD1}">
              <a14:hiddenFill xmlns:a14="http://schemas.microsoft.com/office/drawing/2010/main">
                <a:solidFill>
                  <a:srgbClr val="FFFFFF"/>
                </a:solidFill>
              </a14:hiddenFill>
            </a:ext>
          </a:extLst>
        </p:spPr>
      </p:pic>
      <p:sp>
        <p:nvSpPr>
          <p:cNvPr id="2050" name="Rectangle: Rounded Corners 2049">
            <a:extLst>
              <a:ext uri="{FF2B5EF4-FFF2-40B4-BE49-F238E27FC236}">
                <a16:creationId xmlns:a16="http://schemas.microsoft.com/office/drawing/2014/main" id="{3EDD618F-70AD-4BC4-967F-B69B819A0CAC}"/>
              </a:ext>
            </a:extLst>
          </p:cNvPr>
          <p:cNvSpPr/>
          <p:nvPr/>
        </p:nvSpPr>
        <p:spPr>
          <a:xfrm>
            <a:off x="1010049" y="1158430"/>
            <a:ext cx="7123902" cy="1268645"/>
          </a:xfrm>
          <a:prstGeom prst="roundRect">
            <a:avLst/>
          </a:prstGeom>
          <a:solidFill>
            <a:schemeClr val="accent5"/>
          </a:solidFill>
          <a:ln w="28575">
            <a:solidFill>
              <a:schemeClr val="tx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600" b="1" dirty="0">
                <a:solidFill>
                  <a:schemeClr val="tx1"/>
                </a:solidFill>
                <a:latin typeface="Century Gothic" panose="020B0502020202020204" pitchFamily="34" charset="0"/>
              </a:rPr>
              <a:t>Discussion (2-4 mins)</a:t>
            </a:r>
          </a:p>
          <a:p>
            <a:pPr algn="ctr"/>
            <a:r>
              <a:rPr lang="en-GB" sz="1600" dirty="0">
                <a:solidFill>
                  <a:schemeClr val="tx1"/>
                </a:solidFill>
                <a:latin typeface="Century Gothic" panose="020B0502020202020204" pitchFamily="34" charset="0"/>
              </a:rPr>
              <a:t>Have a think about your daily school life. </a:t>
            </a:r>
            <a:r>
              <a:rPr lang="en-GB" sz="1600" b="1" dirty="0">
                <a:solidFill>
                  <a:schemeClr val="tx1"/>
                </a:solidFill>
                <a:latin typeface="Century Gothic" panose="020B0502020202020204" pitchFamily="34" charset="0"/>
              </a:rPr>
              <a:t>How or when are the students in your school encouraged to show off and stand out? </a:t>
            </a:r>
            <a:r>
              <a:rPr lang="en-GB" sz="1600" dirty="0">
                <a:solidFill>
                  <a:schemeClr val="tx1"/>
                </a:solidFill>
                <a:latin typeface="Century Gothic" panose="020B0502020202020204" pitchFamily="34" charset="0"/>
              </a:rPr>
              <a:t>Consider the questions below and explain your reasons.</a:t>
            </a:r>
          </a:p>
        </p:txBody>
      </p:sp>
      <p:sp>
        <p:nvSpPr>
          <p:cNvPr id="2052" name="Rectangle: Rounded Corners 23">
            <a:extLst>
              <a:ext uri="{FF2B5EF4-FFF2-40B4-BE49-F238E27FC236}">
                <a16:creationId xmlns:a16="http://schemas.microsoft.com/office/drawing/2014/main" id="{3C3719AD-7EF3-45AC-B12A-69132CD9C636}"/>
              </a:ext>
            </a:extLst>
          </p:cNvPr>
          <p:cNvSpPr/>
          <p:nvPr/>
        </p:nvSpPr>
        <p:spPr>
          <a:xfrm>
            <a:off x="950405" y="5566363"/>
            <a:ext cx="5236365" cy="1070939"/>
          </a:xfrm>
          <a:prstGeom prst="roundRect">
            <a:avLst/>
          </a:prstGeom>
          <a:solidFill>
            <a:schemeClr val="tx2"/>
          </a:solidFill>
          <a:ln w="28575">
            <a:solidFill>
              <a:schemeClr val="bg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b="1" dirty="0">
                <a:solidFill>
                  <a:schemeClr val="bg1"/>
                </a:solidFill>
                <a:latin typeface="Century Gothic" panose="020B0502020202020204" pitchFamily="34" charset="0"/>
              </a:rPr>
              <a:t>Challenge:</a:t>
            </a:r>
          </a:p>
          <a:p>
            <a:pPr algn="ctr"/>
            <a:r>
              <a:rPr lang="en-GB" sz="1600" dirty="0">
                <a:solidFill>
                  <a:schemeClr val="bg1"/>
                </a:solidFill>
                <a:latin typeface="Century Gothic" panose="020B0502020202020204" pitchFamily="34" charset="0"/>
              </a:rPr>
              <a:t>Do you enjoy standing out? For instance, if your achievements are acknowledged in an assembly, does that make you proud or embarrassed?!</a:t>
            </a:r>
          </a:p>
        </p:txBody>
      </p:sp>
      <p:sp>
        <p:nvSpPr>
          <p:cNvPr id="2053" name="Rectangle: Rounded Corners 33">
            <a:extLst>
              <a:ext uri="{FF2B5EF4-FFF2-40B4-BE49-F238E27FC236}">
                <a16:creationId xmlns:a16="http://schemas.microsoft.com/office/drawing/2014/main" id="{7AC900D3-F5A4-4944-B698-337D0D2661C6}"/>
              </a:ext>
            </a:extLst>
          </p:cNvPr>
          <p:cNvSpPr/>
          <p:nvPr/>
        </p:nvSpPr>
        <p:spPr>
          <a:xfrm>
            <a:off x="1010049" y="2625060"/>
            <a:ext cx="2268000" cy="1005152"/>
          </a:xfrm>
          <a:prstGeom prst="roundRect">
            <a:avLst/>
          </a:prstGeom>
          <a:solidFill>
            <a:schemeClr val="accent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dirty="0">
                <a:solidFill>
                  <a:schemeClr val="tx1"/>
                </a:solidFill>
                <a:latin typeface="Century Gothic" panose="020B0502020202020204" pitchFamily="34" charset="0"/>
                <a:ea typeface="Century Gothic"/>
                <a:cs typeface="Century Gothic"/>
                <a:sym typeface="Century Gothic"/>
              </a:rPr>
              <a:t>How does</a:t>
            </a:r>
            <a:r>
              <a:rPr lang="en-GB" sz="1600" b="1" dirty="0">
                <a:solidFill>
                  <a:schemeClr val="tx1"/>
                </a:solidFill>
                <a:latin typeface="Century Gothic" panose="020B0502020202020204" pitchFamily="34" charset="0"/>
                <a:ea typeface="Century Gothic"/>
                <a:cs typeface="Century Gothic"/>
                <a:sym typeface="Century Gothic"/>
              </a:rPr>
              <a:t> your school </a:t>
            </a:r>
            <a:r>
              <a:rPr lang="en-GB" sz="1600" dirty="0">
                <a:solidFill>
                  <a:schemeClr val="tx1"/>
                </a:solidFill>
                <a:latin typeface="Century Gothic" panose="020B0502020202020204" pitchFamily="34" charset="0"/>
                <a:ea typeface="Century Gothic"/>
                <a:cs typeface="Century Gothic"/>
                <a:sym typeface="Century Gothic"/>
              </a:rPr>
              <a:t>encourage you? </a:t>
            </a:r>
            <a:endParaRPr lang="en-GB" sz="1600" b="1" dirty="0">
              <a:solidFill>
                <a:schemeClr val="tx1"/>
              </a:solidFill>
              <a:latin typeface="Century Gothic" panose="020B0502020202020204" pitchFamily="34" charset="0"/>
              <a:ea typeface="Century Gothic"/>
              <a:cs typeface="Century Gothic"/>
              <a:sym typeface="Century Gothic"/>
            </a:endParaRPr>
          </a:p>
        </p:txBody>
      </p:sp>
      <p:sp>
        <p:nvSpPr>
          <p:cNvPr id="2054" name="Rectangle: Rounded Corners 33">
            <a:extLst>
              <a:ext uri="{FF2B5EF4-FFF2-40B4-BE49-F238E27FC236}">
                <a16:creationId xmlns:a16="http://schemas.microsoft.com/office/drawing/2014/main" id="{E96F0469-F644-472B-B7EA-5C0917D90E13}"/>
              </a:ext>
            </a:extLst>
          </p:cNvPr>
          <p:cNvSpPr/>
          <p:nvPr/>
        </p:nvSpPr>
        <p:spPr>
          <a:xfrm>
            <a:off x="3442803" y="4369372"/>
            <a:ext cx="2268000" cy="992180"/>
          </a:xfrm>
          <a:prstGeom prst="roundRect">
            <a:avLst/>
          </a:prstGeom>
          <a:solidFill>
            <a:schemeClr val="bg2"/>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dirty="0">
                <a:solidFill>
                  <a:schemeClr val="tx1"/>
                </a:solidFill>
                <a:latin typeface="Century Gothic" panose="020B0502020202020204" pitchFamily="34" charset="0"/>
                <a:ea typeface="Century Gothic"/>
                <a:cs typeface="Century Gothic"/>
                <a:sym typeface="Century Gothic"/>
              </a:rPr>
              <a:t>How do your </a:t>
            </a:r>
            <a:r>
              <a:rPr lang="en-GB" sz="1600" b="1" dirty="0">
                <a:solidFill>
                  <a:schemeClr val="tx1"/>
                </a:solidFill>
                <a:latin typeface="Century Gothic" panose="020B0502020202020204" pitchFamily="34" charset="0"/>
                <a:ea typeface="Century Gothic"/>
                <a:cs typeface="Century Gothic"/>
                <a:sym typeface="Century Gothic"/>
              </a:rPr>
              <a:t>friends or classmates</a:t>
            </a:r>
            <a:r>
              <a:rPr lang="en-GB" sz="1600" dirty="0">
                <a:solidFill>
                  <a:schemeClr val="tx1"/>
                </a:solidFill>
                <a:latin typeface="Century Gothic" panose="020B0502020202020204" pitchFamily="34" charset="0"/>
                <a:ea typeface="Century Gothic"/>
                <a:cs typeface="Century Gothic"/>
                <a:sym typeface="Century Gothic"/>
              </a:rPr>
              <a:t> encourage you? </a:t>
            </a:r>
            <a:endParaRPr lang="en-GB" sz="1600" b="1" dirty="0">
              <a:solidFill>
                <a:schemeClr val="tx1"/>
              </a:solidFill>
              <a:latin typeface="Century Gothic" panose="020B0502020202020204" pitchFamily="34" charset="0"/>
              <a:ea typeface="Century Gothic"/>
              <a:cs typeface="Century Gothic"/>
              <a:sym typeface="Century Gothic"/>
            </a:endParaRPr>
          </a:p>
        </p:txBody>
      </p:sp>
      <p:sp>
        <p:nvSpPr>
          <p:cNvPr id="2056" name="Rectangle: Rounded Corners 33">
            <a:extLst>
              <a:ext uri="{FF2B5EF4-FFF2-40B4-BE49-F238E27FC236}">
                <a16:creationId xmlns:a16="http://schemas.microsoft.com/office/drawing/2014/main" id="{891C9201-AC92-4017-A6B2-ECD09A419471}"/>
              </a:ext>
            </a:extLst>
          </p:cNvPr>
          <p:cNvSpPr/>
          <p:nvPr/>
        </p:nvSpPr>
        <p:spPr>
          <a:xfrm>
            <a:off x="5850722" y="2620652"/>
            <a:ext cx="2268000" cy="1009560"/>
          </a:xfrm>
          <a:prstGeom prst="roundRect">
            <a:avLst/>
          </a:prstGeom>
          <a:solidFill>
            <a:schemeClr val="bg1">
              <a:lumMod val="95000"/>
            </a:schemeClr>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dirty="0">
                <a:solidFill>
                  <a:schemeClr val="tx1"/>
                </a:solidFill>
                <a:latin typeface="Century Gothic" panose="020B0502020202020204" pitchFamily="34" charset="0"/>
                <a:ea typeface="Century Gothic"/>
                <a:cs typeface="Century Gothic"/>
                <a:sym typeface="Century Gothic"/>
              </a:rPr>
              <a:t>How do </a:t>
            </a:r>
            <a:r>
              <a:rPr lang="en-GB" sz="1600" b="1" dirty="0">
                <a:solidFill>
                  <a:schemeClr val="tx1"/>
                </a:solidFill>
                <a:latin typeface="Century Gothic" panose="020B0502020202020204" pitchFamily="34" charset="0"/>
                <a:ea typeface="Century Gothic"/>
                <a:cs typeface="Century Gothic"/>
                <a:sym typeface="Century Gothic"/>
              </a:rPr>
              <a:t>you </a:t>
            </a:r>
            <a:r>
              <a:rPr lang="en-GB" sz="1600" dirty="0">
                <a:solidFill>
                  <a:schemeClr val="tx1"/>
                </a:solidFill>
                <a:latin typeface="Century Gothic" panose="020B0502020202020204" pitchFamily="34" charset="0"/>
                <a:ea typeface="Century Gothic"/>
                <a:cs typeface="Century Gothic"/>
                <a:sym typeface="Century Gothic"/>
              </a:rPr>
              <a:t>encourage </a:t>
            </a:r>
            <a:r>
              <a:rPr lang="en-GB" sz="1600" b="1" dirty="0">
                <a:solidFill>
                  <a:schemeClr val="tx1"/>
                </a:solidFill>
                <a:latin typeface="Century Gothic" panose="020B0502020202020204" pitchFamily="34" charset="0"/>
                <a:ea typeface="Century Gothic"/>
                <a:cs typeface="Century Gothic"/>
                <a:sym typeface="Century Gothic"/>
              </a:rPr>
              <a:t>other people</a:t>
            </a:r>
            <a:r>
              <a:rPr lang="en-GB" sz="1600" dirty="0">
                <a:solidFill>
                  <a:schemeClr val="tx1"/>
                </a:solidFill>
                <a:latin typeface="Century Gothic" panose="020B0502020202020204" pitchFamily="34" charset="0"/>
                <a:ea typeface="Century Gothic"/>
                <a:cs typeface="Century Gothic"/>
                <a:sym typeface="Century Gothic"/>
              </a:rPr>
              <a:t>?</a:t>
            </a:r>
          </a:p>
        </p:txBody>
      </p:sp>
      <p:pic>
        <p:nvPicPr>
          <p:cNvPr id="2058" name="Picture 2057">
            <a:extLst>
              <a:ext uri="{FF2B5EF4-FFF2-40B4-BE49-F238E27FC236}">
                <a16:creationId xmlns:a16="http://schemas.microsoft.com/office/drawing/2014/main" id="{83CAB922-F3A6-4B16-A0D5-3F45719E5AD2}"/>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1010049" y="3874226"/>
            <a:ext cx="2268000" cy="1504113"/>
          </a:xfrm>
          <a:prstGeom prst="roundRect">
            <a:avLst/>
          </a:prstGeom>
        </p:spPr>
      </p:pic>
      <p:pic>
        <p:nvPicPr>
          <p:cNvPr id="2060" name="Picture 2059">
            <a:extLst>
              <a:ext uri="{FF2B5EF4-FFF2-40B4-BE49-F238E27FC236}">
                <a16:creationId xmlns:a16="http://schemas.microsoft.com/office/drawing/2014/main" id="{36C0C03B-48C5-4AE1-823A-4C841E42A9D1}"/>
              </a:ext>
            </a:extLst>
          </p:cNvPr>
          <p:cNvPicPr>
            <a:picLocks noChangeAspect="1"/>
          </p:cNvPicPr>
          <p:nvPr/>
        </p:nvPicPr>
        <p:blipFill>
          <a:blip r:embed="rId6" cstate="print">
            <a:extLst>
              <a:ext uri="{28A0092B-C50C-407E-A947-70E740481C1C}">
                <a14:useLocalDpi xmlns:a14="http://schemas.microsoft.com/office/drawing/2010/main"/>
              </a:ext>
            </a:extLst>
          </a:blip>
          <a:stretch>
            <a:fillRect/>
          </a:stretch>
        </p:blipFill>
        <p:spPr>
          <a:xfrm>
            <a:off x="5850722" y="3874225"/>
            <a:ext cx="2268000" cy="1498555"/>
          </a:xfrm>
          <a:prstGeom prst="roundRect">
            <a:avLst/>
          </a:prstGeom>
        </p:spPr>
      </p:pic>
      <p:pic>
        <p:nvPicPr>
          <p:cNvPr id="2062" name="Picture 2061">
            <a:extLst>
              <a:ext uri="{FF2B5EF4-FFF2-40B4-BE49-F238E27FC236}">
                <a16:creationId xmlns:a16="http://schemas.microsoft.com/office/drawing/2014/main" id="{5E983E09-C937-48DE-8975-0CD5699B8A58}"/>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3442803" y="2656744"/>
            <a:ext cx="2268000" cy="1497267"/>
          </a:xfrm>
          <a:prstGeom prst="roundRect">
            <a:avLst/>
          </a:prstGeom>
        </p:spPr>
      </p:pic>
      <p:pic>
        <p:nvPicPr>
          <p:cNvPr id="2064" name="Picture 4" descr="Touch ID icon">
            <a:extLst>
              <a:ext uri="{FF2B5EF4-FFF2-40B4-BE49-F238E27FC236}">
                <a16:creationId xmlns:a16="http://schemas.microsoft.com/office/drawing/2014/main" id="{B81C46C0-5923-4DF3-9269-25BFF68D419A}"/>
              </a:ext>
            </a:extLst>
          </p:cNvPr>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125295" y="1354131"/>
            <a:ext cx="720000" cy="720000"/>
          </a:xfrm>
          <a:prstGeom prst="rect">
            <a:avLst/>
          </a:prstGeom>
          <a:noFill/>
          <a:extLst>
            <a:ext uri="{909E8E84-426E-40DD-AFC4-6F175D3DCCD1}">
              <a14:hiddenFill xmlns:a14="http://schemas.microsoft.com/office/drawing/2010/main">
                <a:solidFill>
                  <a:srgbClr val="FFFFFF"/>
                </a:solidFill>
              </a14:hiddenFill>
            </a:ext>
          </a:extLst>
        </p:spPr>
      </p:pic>
      <p:pic>
        <p:nvPicPr>
          <p:cNvPr id="2065" name="Picture 6" descr="Paint Palette icon">
            <a:extLst>
              <a:ext uri="{FF2B5EF4-FFF2-40B4-BE49-F238E27FC236}">
                <a16:creationId xmlns:a16="http://schemas.microsoft.com/office/drawing/2014/main" id="{7DC77EEB-7368-4CDE-9103-3914C3A2711C}"/>
              </a:ext>
            </a:extLst>
          </p:cNvPr>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8330293" y="4703379"/>
            <a:ext cx="720000" cy="720000"/>
          </a:xfrm>
          <a:prstGeom prst="rect">
            <a:avLst/>
          </a:prstGeom>
          <a:noFill/>
          <a:extLst>
            <a:ext uri="{909E8E84-426E-40DD-AFC4-6F175D3DCCD1}">
              <a14:hiddenFill xmlns:a14="http://schemas.microsoft.com/office/drawing/2010/main">
                <a:solidFill>
                  <a:srgbClr val="FFFFFF"/>
                </a:solidFill>
              </a14:hiddenFill>
            </a:ext>
          </a:extLst>
        </p:spPr>
      </p:pic>
      <p:pic>
        <p:nvPicPr>
          <p:cNvPr id="2066" name="Picture 8" descr="Skateboard icon">
            <a:extLst>
              <a:ext uri="{FF2B5EF4-FFF2-40B4-BE49-F238E27FC236}">
                <a16:creationId xmlns:a16="http://schemas.microsoft.com/office/drawing/2014/main" id="{77529677-3990-4E93-B682-E73F6B0DF92A}"/>
              </a:ext>
            </a:extLst>
          </p:cNvPr>
          <p:cNvPicPr>
            <a:picLocks noChangeAspect="1" noChangeArrowheads="1"/>
          </p:cNvPicPr>
          <p:nvPr/>
        </p:nvPicPr>
        <p:blipFill>
          <a:blip r:embed="rId10">
            <a:extLst>
              <a:ext uri="{28A0092B-C50C-407E-A947-70E740481C1C}">
                <a14:useLocalDpi xmlns:a14="http://schemas.microsoft.com/office/drawing/2010/main"/>
              </a:ext>
            </a:extLst>
          </a:blip>
          <a:srcRect/>
          <a:stretch>
            <a:fillRect/>
          </a:stretch>
        </p:blipFill>
        <p:spPr bwMode="auto">
          <a:xfrm>
            <a:off x="125295" y="3586965"/>
            <a:ext cx="720000" cy="720000"/>
          </a:xfrm>
          <a:prstGeom prst="rect">
            <a:avLst/>
          </a:prstGeom>
          <a:noFill/>
          <a:extLst>
            <a:ext uri="{909E8E84-426E-40DD-AFC4-6F175D3DCCD1}">
              <a14:hiddenFill xmlns:a14="http://schemas.microsoft.com/office/drawing/2010/main">
                <a:solidFill>
                  <a:srgbClr val="FFFFFF"/>
                </a:solidFill>
              </a14:hiddenFill>
            </a:ext>
          </a:extLst>
        </p:spPr>
      </p:pic>
      <p:pic>
        <p:nvPicPr>
          <p:cNvPr id="2067" name="Picture 10" descr="Trophy icon">
            <a:extLst>
              <a:ext uri="{FF2B5EF4-FFF2-40B4-BE49-F238E27FC236}">
                <a16:creationId xmlns:a16="http://schemas.microsoft.com/office/drawing/2014/main" id="{252DCB20-A78D-4EE7-A6D0-937A70AEE74C}"/>
              </a:ext>
            </a:extLst>
          </p:cNvPr>
          <p:cNvPicPr>
            <a:picLocks noChangeAspect="1" noChangeArrowheads="1"/>
          </p:cNvPicPr>
          <p:nvPr/>
        </p:nvPicPr>
        <p:blipFill>
          <a:blip r:embed="rId11">
            <a:extLst>
              <a:ext uri="{28A0092B-C50C-407E-A947-70E740481C1C}">
                <a14:useLocalDpi xmlns:a14="http://schemas.microsoft.com/office/drawing/2010/main"/>
              </a:ext>
            </a:extLst>
          </a:blip>
          <a:srcRect/>
          <a:stretch>
            <a:fillRect/>
          </a:stretch>
        </p:blipFill>
        <p:spPr bwMode="auto">
          <a:xfrm>
            <a:off x="8283476" y="1354131"/>
            <a:ext cx="720000" cy="720000"/>
          </a:xfrm>
          <a:prstGeom prst="rect">
            <a:avLst/>
          </a:prstGeom>
          <a:noFill/>
          <a:extLst>
            <a:ext uri="{909E8E84-426E-40DD-AFC4-6F175D3DCCD1}">
              <a14:hiddenFill xmlns:a14="http://schemas.microsoft.com/office/drawing/2010/main">
                <a:solidFill>
                  <a:srgbClr val="FFFFFF"/>
                </a:solidFill>
              </a14:hiddenFill>
            </a:ext>
          </a:extLst>
        </p:spPr>
      </p:pic>
      <p:pic>
        <p:nvPicPr>
          <p:cNvPr id="2070" name="Picture 14" descr="Mirror icon">
            <a:extLst>
              <a:ext uri="{FF2B5EF4-FFF2-40B4-BE49-F238E27FC236}">
                <a16:creationId xmlns:a16="http://schemas.microsoft.com/office/drawing/2014/main" id="{BF981F5E-505C-4833-8F7B-07121F09050B}"/>
              </a:ext>
            </a:extLst>
          </p:cNvPr>
          <p:cNvPicPr>
            <a:picLocks noChangeAspect="1" noChangeArrowheads="1"/>
          </p:cNvPicPr>
          <p:nvPr/>
        </p:nvPicPr>
        <p:blipFill>
          <a:blip r:embed="rId12">
            <a:extLst>
              <a:ext uri="{28A0092B-C50C-407E-A947-70E740481C1C}">
                <a14:useLocalDpi xmlns:a14="http://schemas.microsoft.com/office/drawing/2010/main"/>
              </a:ext>
            </a:extLst>
          </a:blip>
          <a:srcRect/>
          <a:stretch>
            <a:fillRect/>
          </a:stretch>
        </p:blipFill>
        <p:spPr bwMode="auto">
          <a:xfrm>
            <a:off x="125295" y="5819797"/>
            <a:ext cx="720000" cy="720000"/>
          </a:xfrm>
          <a:prstGeom prst="rect">
            <a:avLst/>
          </a:prstGeom>
          <a:noFill/>
          <a:extLst>
            <a:ext uri="{909E8E84-426E-40DD-AFC4-6F175D3DCCD1}">
              <a14:hiddenFill xmlns:a14="http://schemas.microsoft.com/office/drawing/2010/main">
                <a:solidFill>
                  <a:srgbClr val="FFFFFF"/>
                </a:solidFill>
              </a14:hiddenFill>
            </a:ext>
          </a:extLst>
        </p:spPr>
      </p:pic>
      <p:pic>
        <p:nvPicPr>
          <p:cNvPr id="2072" name="Picture 16" descr="Thinking Male icon">
            <a:extLst>
              <a:ext uri="{FF2B5EF4-FFF2-40B4-BE49-F238E27FC236}">
                <a16:creationId xmlns:a16="http://schemas.microsoft.com/office/drawing/2014/main" id="{7028D767-9AA4-43D8-BCFC-799EFC92D99A}"/>
              </a:ext>
            </a:extLst>
          </p:cNvPr>
          <p:cNvPicPr>
            <a:picLocks noChangeAspect="1" noChangeArrowheads="1"/>
          </p:cNvPicPr>
          <p:nvPr/>
        </p:nvPicPr>
        <p:blipFill>
          <a:blip r:embed="rId13">
            <a:extLst>
              <a:ext uri="{28A0092B-C50C-407E-A947-70E740481C1C}">
                <a14:useLocalDpi xmlns:a14="http://schemas.microsoft.com/office/drawing/2010/main"/>
              </a:ext>
            </a:extLst>
          </a:blip>
          <a:srcRect/>
          <a:stretch>
            <a:fillRect/>
          </a:stretch>
        </p:blipFill>
        <p:spPr bwMode="auto">
          <a:xfrm>
            <a:off x="125295" y="4703382"/>
            <a:ext cx="720000" cy="720000"/>
          </a:xfrm>
          <a:prstGeom prst="rect">
            <a:avLst/>
          </a:prstGeom>
          <a:noFill/>
          <a:extLst>
            <a:ext uri="{909E8E84-426E-40DD-AFC4-6F175D3DCCD1}">
              <a14:hiddenFill xmlns:a14="http://schemas.microsoft.com/office/drawing/2010/main">
                <a:solidFill>
                  <a:srgbClr val="FFFFFF"/>
                </a:solidFill>
              </a14:hiddenFill>
            </a:ext>
          </a:extLst>
        </p:spPr>
      </p:pic>
      <p:pic>
        <p:nvPicPr>
          <p:cNvPr id="2075" name="Picture 18" descr="Genealogy icon">
            <a:extLst>
              <a:ext uri="{FF2B5EF4-FFF2-40B4-BE49-F238E27FC236}">
                <a16:creationId xmlns:a16="http://schemas.microsoft.com/office/drawing/2014/main" id="{1B09E1A6-B75E-4D47-B75E-7E7C1EDBC7A6}"/>
              </a:ext>
            </a:extLst>
          </p:cNvPr>
          <p:cNvPicPr>
            <a:picLocks noChangeAspect="1" noChangeArrowheads="1"/>
          </p:cNvPicPr>
          <p:nvPr/>
        </p:nvPicPr>
        <p:blipFill>
          <a:blip r:embed="rId14">
            <a:extLst>
              <a:ext uri="{28A0092B-C50C-407E-A947-70E740481C1C}">
                <a14:useLocalDpi xmlns:a14="http://schemas.microsoft.com/office/drawing/2010/main"/>
              </a:ext>
            </a:extLst>
          </a:blip>
          <a:srcRect/>
          <a:stretch>
            <a:fillRect/>
          </a:stretch>
        </p:blipFill>
        <p:spPr bwMode="auto">
          <a:xfrm>
            <a:off x="8308311" y="3586963"/>
            <a:ext cx="720000" cy="720000"/>
          </a:xfrm>
          <a:prstGeom prst="rect">
            <a:avLst/>
          </a:prstGeom>
          <a:noFill/>
          <a:extLst>
            <a:ext uri="{909E8E84-426E-40DD-AFC4-6F175D3DCCD1}">
              <a14:hiddenFill xmlns:a14="http://schemas.microsoft.com/office/drawing/2010/main">
                <a:solidFill>
                  <a:srgbClr val="FFFFFF"/>
                </a:solidFill>
              </a14:hiddenFill>
            </a:ext>
          </a:extLst>
        </p:spPr>
      </p:pic>
      <p:pic>
        <p:nvPicPr>
          <p:cNvPr id="2077" name="Picture 22" descr="Yin Yang icon">
            <a:extLst>
              <a:ext uri="{FF2B5EF4-FFF2-40B4-BE49-F238E27FC236}">
                <a16:creationId xmlns:a16="http://schemas.microsoft.com/office/drawing/2014/main" id="{138FBC78-3F45-4DC3-B53A-DDBBD9192B1E}"/>
              </a:ext>
            </a:extLst>
          </p:cNvPr>
          <p:cNvPicPr>
            <a:picLocks noChangeAspect="1" noChangeArrowheads="1"/>
          </p:cNvPicPr>
          <p:nvPr/>
        </p:nvPicPr>
        <p:blipFill>
          <a:blip r:embed="rId15">
            <a:extLst>
              <a:ext uri="{28A0092B-C50C-407E-A947-70E740481C1C}">
                <a14:useLocalDpi xmlns:a14="http://schemas.microsoft.com/office/drawing/2010/main"/>
              </a:ext>
            </a:extLst>
          </a:blip>
          <a:srcRect/>
          <a:stretch>
            <a:fillRect/>
          </a:stretch>
        </p:blipFill>
        <p:spPr bwMode="auto">
          <a:xfrm>
            <a:off x="8310219" y="2470547"/>
            <a:ext cx="720000" cy="720000"/>
          </a:xfrm>
          <a:prstGeom prst="rect">
            <a:avLst/>
          </a:prstGeom>
          <a:noFill/>
          <a:extLst>
            <a:ext uri="{909E8E84-426E-40DD-AFC4-6F175D3DCCD1}">
              <a14:hiddenFill xmlns:a14="http://schemas.microsoft.com/office/drawing/2010/main">
                <a:solidFill>
                  <a:srgbClr val="FFFFFF"/>
                </a:solidFill>
              </a14:hiddenFill>
            </a:ext>
          </a:extLst>
        </p:spPr>
      </p:pic>
      <p:sp>
        <p:nvSpPr>
          <p:cNvPr id="2078" name="Rectangle: Rounded Corners 33">
            <a:extLst>
              <a:ext uri="{FF2B5EF4-FFF2-40B4-BE49-F238E27FC236}">
                <a16:creationId xmlns:a16="http://schemas.microsoft.com/office/drawing/2014/main" id="{3BC2F163-88C2-452B-B434-A83DF7EECB30}"/>
              </a:ext>
            </a:extLst>
          </p:cNvPr>
          <p:cNvSpPr/>
          <p:nvPr/>
        </p:nvSpPr>
        <p:spPr>
          <a:xfrm>
            <a:off x="6323468" y="5566363"/>
            <a:ext cx="1810483" cy="1070939"/>
          </a:xfrm>
          <a:prstGeom prst="roundRect">
            <a:avLst/>
          </a:prstGeom>
          <a:solidFill>
            <a:schemeClr val="accent2"/>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b="1" dirty="0">
                <a:solidFill>
                  <a:schemeClr val="tx1"/>
                </a:solidFill>
                <a:latin typeface="Century Gothic" panose="020B0502020202020204" pitchFamily="34" charset="0"/>
                <a:ea typeface="Century Gothic"/>
                <a:cs typeface="Century Gothic"/>
                <a:sym typeface="Century Gothic"/>
              </a:rPr>
              <a:t>Not in the classroom?</a:t>
            </a:r>
          </a:p>
          <a:p>
            <a:pPr algn="ctr"/>
            <a:r>
              <a:rPr lang="en-GB" sz="1600" dirty="0">
                <a:solidFill>
                  <a:schemeClr val="tx1"/>
                </a:solidFill>
                <a:latin typeface="Century Gothic" panose="020B0502020202020204" pitchFamily="34" charset="0"/>
                <a:ea typeface="Century Gothic"/>
                <a:cs typeface="Century Gothic"/>
                <a:sym typeface="Century Gothic"/>
              </a:rPr>
              <a:t>Jot down your ideas.</a:t>
            </a:r>
          </a:p>
        </p:txBody>
      </p:sp>
    </p:spTree>
    <p:extLst>
      <p:ext uri="{BB962C8B-B14F-4D97-AF65-F5344CB8AC3E}">
        <p14:creationId xmlns:p14="http://schemas.microsoft.com/office/powerpoint/2010/main" val="30517308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hape 114">
            <a:extLst>
              <a:ext uri="{FF2B5EF4-FFF2-40B4-BE49-F238E27FC236}">
                <a16:creationId xmlns:a16="http://schemas.microsoft.com/office/drawing/2014/main" id="{1E64FE0F-B3C7-4348-B357-ADB111ECF640}"/>
              </a:ext>
            </a:extLst>
          </p:cNvPr>
          <p:cNvSpPr/>
          <p:nvPr/>
        </p:nvSpPr>
        <p:spPr>
          <a:xfrm>
            <a:off x="796573" y="220697"/>
            <a:ext cx="7759105" cy="538608"/>
          </a:xfrm>
          <a:prstGeom prst="rect">
            <a:avLst/>
          </a:prstGeom>
          <a:noFill/>
          <a:ln>
            <a:noFill/>
          </a:ln>
        </p:spPr>
        <p:txBody>
          <a:bodyPr lIns="91425" tIns="45700" rIns="91425" bIns="45700" anchor="t" anchorCtr="0">
            <a:noAutofit/>
          </a:bodyPr>
          <a:lstStyle/>
          <a:p>
            <a:pPr marL="0" marR="0" lvl="0" indent="0" rtl="0">
              <a:spcBef>
                <a:spcPts val="0"/>
              </a:spcBef>
              <a:buSzPct val="25000"/>
              <a:buNone/>
            </a:pPr>
            <a:r>
              <a:rPr lang="en-GB" sz="2500" b="1" dirty="0">
                <a:solidFill>
                  <a:schemeClr val="bg1"/>
                </a:solidFill>
                <a:latin typeface="Century Gothic" panose="020B0502020202020204" pitchFamily="34" charset="0"/>
                <a:ea typeface="Lato"/>
                <a:cs typeface="Lato"/>
                <a:sym typeface="Lato"/>
              </a:rPr>
              <a:t>But everyone else was doing it…</a:t>
            </a:r>
          </a:p>
        </p:txBody>
      </p:sp>
      <p:sp>
        <p:nvSpPr>
          <p:cNvPr id="20" name="Pentagon 20">
            <a:extLst>
              <a:ext uri="{FF2B5EF4-FFF2-40B4-BE49-F238E27FC236}">
                <a16:creationId xmlns:a16="http://schemas.microsoft.com/office/drawing/2014/main" id="{3D50AA15-84BD-40B3-9632-3F59DE0E1895}"/>
              </a:ext>
            </a:extLst>
          </p:cNvPr>
          <p:cNvSpPr/>
          <p:nvPr/>
        </p:nvSpPr>
        <p:spPr>
          <a:xfrm>
            <a:off x="-2729" y="181055"/>
            <a:ext cx="758663" cy="538608"/>
          </a:xfrm>
          <a:prstGeom prst="homePlat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700" b="1" dirty="0">
                <a:solidFill>
                  <a:schemeClr val="bg1"/>
                </a:solidFill>
                <a:latin typeface="Century Gothic" charset="0"/>
                <a:ea typeface="Century Gothic" charset="0"/>
                <a:cs typeface="Century Gothic" charset="0"/>
              </a:rPr>
              <a:t>3</a:t>
            </a:r>
          </a:p>
        </p:txBody>
      </p:sp>
      <p:sp>
        <p:nvSpPr>
          <p:cNvPr id="7" name="Rectangle: Rounded Corners 23">
            <a:extLst>
              <a:ext uri="{FF2B5EF4-FFF2-40B4-BE49-F238E27FC236}">
                <a16:creationId xmlns:a16="http://schemas.microsoft.com/office/drawing/2014/main" id="{F6FB1641-FE48-46D6-B1C1-B8849E0ECB2A}"/>
              </a:ext>
            </a:extLst>
          </p:cNvPr>
          <p:cNvSpPr/>
          <p:nvPr/>
        </p:nvSpPr>
        <p:spPr>
          <a:xfrm>
            <a:off x="6672162" y="3732314"/>
            <a:ext cx="2176825" cy="1170059"/>
          </a:xfrm>
          <a:prstGeom prst="roundRect">
            <a:avLst/>
          </a:prstGeom>
          <a:solidFill>
            <a:schemeClr val="tx2"/>
          </a:solidFill>
          <a:ln w="28575">
            <a:solidFill>
              <a:schemeClr val="bg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b="1" dirty="0">
                <a:solidFill>
                  <a:schemeClr val="bg1"/>
                </a:solidFill>
                <a:latin typeface="Century Gothic" panose="020B0502020202020204" pitchFamily="34" charset="0"/>
              </a:rPr>
              <a:t>Challenge:</a:t>
            </a:r>
          </a:p>
          <a:p>
            <a:pPr algn="ctr"/>
            <a:r>
              <a:rPr lang="en-GB" sz="1600" dirty="0">
                <a:solidFill>
                  <a:schemeClr val="bg1"/>
                </a:solidFill>
                <a:latin typeface="Century Gothic" panose="020B0502020202020204" pitchFamily="34" charset="0"/>
              </a:rPr>
              <a:t>Would you consider it bullying? Why or why not?</a:t>
            </a:r>
          </a:p>
        </p:txBody>
      </p:sp>
      <p:sp>
        <p:nvSpPr>
          <p:cNvPr id="8" name="Rectangle: Rounded Corners 33">
            <a:extLst>
              <a:ext uri="{FF2B5EF4-FFF2-40B4-BE49-F238E27FC236}">
                <a16:creationId xmlns:a16="http://schemas.microsoft.com/office/drawing/2014/main" id="{0C86BD98-CA58-472E-BD54-AC453C4D67C7}"/>
              </a:ext>
            </a:extLst>
          </p:cNvPr>
          <p:cNvSpPr/>
          <p:nvPr/>
        </p:nvSpPr>
        <p:spPr>
          <a:xfrm>
            <a:off x="1999233" y="3729883"/>
            <a:ext cx="2514394" cy="1174920"/>
          </a:xfrm>
          <a:prstGeom prst="roundRect">
            <a:avLst/>
          </a:prstGeom>
          <a:solidFill>
            <a:schemeClr val="bg1">
              <a:lumMod val="95000"/>
            </a:schemeClr>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dirty="0">
                <a:solidFill>
                  <a:schemeClr val="tx1"/>
                </a:solidFill>
                <a:latin typeface="Century Gothic" panose="020B0502020202020204" pitchFamily="34" charset="0"/>
                <a:ea typeface="Century Gothic"/>
                <a:cs typeface="Century Gothic"/>
                <a:sym typeface="Century Gothic"/>
              </a:rPr>
              <a:t>Why are they choosing to fit in instead of standing out?</a:t>
            </a:r>
          </a:p>
        </p:txBody>
      </p:sp>
      <p:sp>
        <p:nvSpPr>
          <p:cNvPr id="9" name="Rectangle: Rounded Corners 33">
            <a:extLst>
              <a:ext uri="{FF2B5EF4-FFF2-40B4-BE49-F238E27FC236}">
                <a16:creationId xmlns:a16="http://schemas.microsoft.com/office/drawing/2014/main" id="{042D4A11-0BB6-4742-9D6F-A5830A1E1FC1}"/>
              </a:ext>
            </a:extLst>
          </p:cNvPr>
          <p:cNvSpPr/>
          <p:nvPr/>
        </p:nvSpPr>
        <p:spPr>
          <a:xfrm>
            <a:off x="184595" y="3729883"/>
            <a:ext cx="1621653" cy="1174920"/>
          </a:xfrm>
          <a:prstGeom prst="roundRect">
            <a:avLst/>
          </a:prstGeom>
          <a:solidFill>
            <a:schemeClr val="bg1">
              <a:lumMod val="95000"/>
            </a:schemeClr>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dirty="0">
                <a:solidFill>
                  <a:schemeClr val="tx1"/>
                </a:solidFill>
                <a:latin typeface="Century Gothic" panose="020B0502020202020204" pitchFamily="34" charset="0"/>
                <a:ea typeface="Century Gothic"/>
                <a:cs typeface="Century Gothic"/>
                <a:sym typeface="Century Gothic"/>
              </a:rPr>
              <a:t>What are they doing to fit in?</a:t>
            </a:r>
          </a:p>
        </p:txBody>
      </p:sp>
      <p:sp>
        <p:nvSpPr>
          <p:cNvPr id="10" name="Rectangle: Rounded Corners 33">
            <a:extLst>
              <a:ext uri="{FF2B5EF4-FFF2-40B4-BE49-F238E27FC236}">
                <a16:creationId xmlns:a16="http://schemas.microsoft.com/office/drawing/2014/main" id="{D337CDCD-66B2-4C1A-8E78-ECFF533C6C86}"/>
              </a:ext>
            </a:extLst>
          </p:cNvPr>
          <p:cNvSpPr/>
          <p:nvPr/>
        </p:nvSpPr>
        <p:spPr>
          <a:xfrm>
            <a:off x="4706612" y="3729883"/>
            <a:ext cx="1772565" cy="1174920"/>
          </a:xfrm>
          <a:prstGeom prst="roundRect">
            <a:avLst/>
          </a:prstGeom>
          <a:solidFill>
            <a:schemeClr val="bg1">
              <a:lumMod val="95000"/>
            </a:schemeClr>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dirty="0">
                <a:solidFill>
                  <a:schemeClr val="tx1"/>
                </a:solidFill>
                <a:latin typeface="Century Gothic" panose="020B0502020202020204" pitchFamily="34" charset="0"/>
                <a:ea typeface="Century Gothic"/>
                <a:cs typeface="Century Gothic"/>
                <a:sym typeface="Century Gothic"/>
              </a:rPr>
              <a:t>What would you do in their situation?</a:t>
            </a:r>
          </a:p>
        </p:txBody>
      </p:sp>
      <p:sp>
        <p:nvSpPr>
          <p:cNvPr id="11" name="Rectangle: Rounded Corners 10">
            <a:extLst>
              <a:ext uri="{FF2B5EF4-FFF2-40B4-BE49-F238E27FC236}">
                <a16:creationId xmlns:a16="http://schemas.microsoft.com/office/drawing/2014/main" id="{7E83A415-DE97-4261-B5B3-F9CD0B7EF48C}"/>
              </a:ext>
            </a:extLst>
          </p:cNvPr>
          <p:cNvSpPr/>
          <p:nvPr/>
        </p:nvSpPr>
        <p:spPr>
          <a:xfrm>
            <a:off x="184595" y="2154360"/>
            <a:ext cx="8664392" cy="1400648"/>
          </a:xfrm>
          <a:prstGeom prst="roundRect">
            <a:avLst/>
          </a:prstGeom>
          <a:solidFill>
            <a:schemeClr val="accent5"/>
          </a:solidFill>
          <a:ln w="28575">
            <a:solidFill>
              <a:schemeClr val="tx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600" b="1" dirty="0">
                <a:solidFill>
                  <a:schemeClr val="tx1"/>
                </a:solidFill>
                <a:latin typeface="Century Gothic" panose="020B0502020202020204" pitchFamily="34" charset="0"/>
              </a:rPr>
              <a:t>Pair discussion (6-12 mins)</a:t>
            </a:r>
          </a:p>
          <a:p>
            <a:pPr algn="ctr"/>
            <a:r>
              <a:rPr lang="en-GB" sz="1600" dirty="0">
                <a:solidFill>
                  <a:schemeClr val="tx1"/>
                </a:solidFill>
                <a:latin typeface="Century Gothic" panose="020B0502020202020204" pitchFamily="34" charset="0"/>
              </a:rPr>
              <a:t>On the next few slides, you’ll see different scenarios where students aren’t sure whether they want to fit in or stand out. </a:t>
            </a:r>
            <a:r>
              <a:rPr lang="en-GB" sz="1600" b="1" dirty="0">
                <a:solidFill>
                  <a:schemeClr val="tx1"/>
                </a:solidFill>
                <a:latin typeface="Century Gothic" panose="020B0502020202020204" pitchFamily="34" charset="0"/>
              </a:rPr>
              <a:t>Read each one and discuss the following questions with your partner:</a:t>
            </a:r>
          </a:p>
        </p:txBody>
      </p:sp>
      <p:pic>
        <p:nvPicPr>
          <p:cNvPr id="12" name="Picture 11">
            <a:extLst>
              <a:ext uri="{FF2B5EF4-FFF2-40B4-BE49-F238E27FC236}">
                <a16:creationId xmlns:a16="http://schemas.microsoft.com/office/drawing/2014/main" id="{95466D2A-E387-4D49-8DE2-5EA743212253}"/>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88358" y="5109588"/>
            <a:ext cx="2133990" cy="1527715"/>
          </a:xfrm>
          <a:prstGeom prst="roundRect">
            <a:avLst/>
          </a:prstGeom>
        </p:spPr>
      </p:pic>
      <p:pic>
        <p:nvPicPr>
          <p:cNvPr id="13" name="Picture 12">
            <a:extLst>
              <a:ext uri="{FF2B5EF4-FFF2-40B4-BE49-F238E27FC236}">
                <a16:creationId xmlns:a16="http://schemas.microsoft.com/office/drawing/2014/main" id="{C98E433F-63AE-4C66-9077-6FD63BF211F7}"/>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2353104" y="5109588"/>
            <a:ext cx="2052204" cy="1527715"/>
          </a:xfrm>
          <a:prstGeom prst="roundRect">
            <a:avLst/>
          </a:prstGeom>
        </p:spPr>
      </p:pic>
      <p:pic>
        <p:nvPicPr>
          <p:cNvPr id="15" name="Picture 14">
            <a:extLst>
              <a:ext uri="{FF2B5EF4-FFF2-40B4-BE49-F238E27FC236}">
                <a16:creationId xmlns:a16="http://schemas.microsoft.com/office/drawing/2014/main" id="{067DC3E1-1C8E-4C1A-A31E-8DAE6435FD95}"/>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a:stretch/>
        </p:blipFill>
        <p:spPr>
          <a:xfrm>
            <a:off x="4536064" y="5109588"/>
            <a:ext cx="2249716" cy="1527715"/>
          </a:xfrm>
          <a:prstGeom prst="roundRect">
            <a:avLst/>
          </a:prstGeom>
        </p:spPr>
      </p:pic>
      <p:pic>
        <p:nvPicPr>
          <p:cNvPr id="17" name="Picture 16">
            <a:extLst>
              <a:ext uri="{FF2B5EF4-FFF2-40B4-BE49-F238E27FC236}">
                <a16:creationId xmlns:a16="http://schemas.microsoft.com/office/drawing/2014/main" id="{8078E04A-815D-4552-9937-E0A8E4FB43AD}"/>
              </a:ext>
            </a:extLst>
          </p:cNvPr>
          <p:cNvPicPr>
            <a:picLocks noChangeAspect="1"/>
          </p:cNvPicPr>
          <p:nvPr/>
        </p:nvPicPr>
        <p:blipFill rotWithShape="1">
          <a:blip r:embed="rId6" cstate="hqprint">
            <a:extLst>
              <a:ext uri="{28A0092B-C50C-407E-A947-70E740481C1C}">
                <a14:useLocalDpi xmlns:a14="http://schemas.microsoft.com/office/drawing/2010/main"/>
              </a:ext>
            </a:extLst>
          </a:blip>
          <a:srcRect/>
          <a:stretch/>
        </p:blipFill>
        <p:spPr>
          <a:xfrm>
            <a:off x="6916536" y="5109588"/>
            <a:ext cx="2059574" cy="1527715"/>
          </a:xfrm>
          <a:prstGeom prst="roundRect">
            <a:avLst/>
          </a:prstGeom>
        </p:spPr>
      </p:pic>
      <p:sp>
        <p:nvSpPr>
          <p:cNvPr id="23" name="Rectangle: Rounded Corners 33">
            <a:extLst>
              <a:ext uri="{FF2B5EF4-FFF2-40B4-BE49-F238E27FC236}">
                <a16:creationId xmlns:a16="http://schemas.microsoft.com/office/drawing/2014/main" id="{65E26659-30D8-4152-AD97-7F0CB5377601}"/>
              </a:ext>
            </a:extLst>
          </p:cNvPr>
          <p:cNvSpPr/>
          <p:nvPr/>
        </p:nvSpPr>
        <p:spPr>
          <a:xfrm>
            <a:off x="184595" y="1161074"/>
            <a:ext cx="8664392" cy="815980"/>
          </a:xfrm>
          <a:prstGeom prst="roundRect">
            <a:avLst/>
          </a:prstGeom>
          <a:solidFill>
            <a:schemeClr val="bg2"/>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dirty="0">
                <a:solidFill>
                  <a:schemeClr val="tx1"/>
                </a:solidFill>
                <a:latin typeface="Century Gothic" panose="020B0502020202020204" pitchFamily="34" charset="0"/>
                <a:ea typeface="Century Gothic"/>
                <a:cs typeface="Century Gothic"/>
                <a:sym typeface="Century Gothic"/>
              </a:rPr>
              <a:t>While things like </a:t>
            </a:r>
            <a:r>
              <a:rPr lang="en-GB" sz="1600" b="1" dirty="0">
                <a:solidFill>
                  <a:schemeClr val="tx1"/>
                </a:solidFill>
                <a:latin typeface="Century Gothic" panose="020B0502020202020204" pitchFamily="34" charset="0"/>
                <a:ea typeface="Century Gothic"/>
                <a:cs typeface="Century Gothic"/>
                <a:sym typeface="Century Gothic"/>
              </a:rPr>
              <a:t>awareness days and achievement assemblies </a:t>
            </a:r>
            <a:r>
              <a:rPr lang="en-GB" sz="1600" dirty="0">
                <a:solidFill>
                  <a:schemeClr val="tx1"/>
                </a:solidFill>
                <a:latin typeface="Century Gothic" panose="020B0502020202020204" pitchFamily="34" charset="0"/>
                <a:ea typeface="Century Gothic"/>
                <a:cs typeface="Century Gothic"/>
                <a:sym typeface="Century Gothic"/>
              </a:rPr>
              <a:t>encourage us to stand out, be yourself and celebrate our differences, </a:t>
            </a:r>
            <a:r>
              <a:rPr lang="en-GB" sz="1600" b="1" dirty="0">
                <a:solidFill>
                  <a:schemeClr val="tx1"/>
                </a:solidFill>
                <a:latin typeface="Century Gothic" panose="020B0502020202020204" pitchFamily="34" charset="0"/>
                <a:ea typeface="Century Gothic"/>
                <a:cs typeface="Century Gothic"/>
                <a:sym typeface="Century Gothic"/>
              </a:rPr>
              <a:t>how easy is it really?</a:t>
            </a:r>
          </a:p>
        </p:txBody>
      </p:sp>
    </p:spTree>
    <p:extLst>
      <p:ext uri="{BB962C8B-B14F-4D97-AF65-F5344CB8AC3E}">
        <p14:creationId xmlns:p14="http://schemas.microsoft.com/office/powerpoint/2010/main" val="8729288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hape 114">
            <a:extLst>
              <a:ext uri="{FF2B5EF4-FFF2-40B4-BE49-F238E27FC236}">
                <a16:creationId xmlns:a16="http://schemas.microsoft.com/office/drawing/2014/main" id="{1E64FE0F-B3C7-4348-B357-ADB111ECF640}"/>
              </a:ext>
            </a:extLst>
          </p:cNvPr>
          <p:cNvSpPr/>
          <p:nvPr/>
        </p:nvSpPr>
        <p:spPr>
          <a:xfrm>
            <a:off x="796573" y="220697"/>
            <a:ext cx="7759105" cy="538608"/>
          </a:xfrm>
          <a:prstGeom prst="rect">
            <a:avLst/>
          </a:prstGeom>
          <a:noFill/>
          <a:ln>
            <a:noFill/>
          </a:ln>
        </p:spPr>
        <p:txBody>
          <a:bodyPr lIns="91425" tIns="45700" rIns="91425" bIns="45700" anchor="t" anchorCtr="0">
            <a:noAutofit/>
          </a:bodyPr>
          <a:lstStyle/>
          <a:p>
            <a:pPr marL="0" marR="0" lvl="0" indent="0" rtl="0">
              <a:spcBef>
                <a:spcPts val="0"/>
              </a:spcBef>
              <a:buSzPct val="25000"/>
              <a:buNone/>
            </a:pPr>
            <a:r>
              <a:rPr lang="en-GB" sz="2500" b="1" dirty="0">
                <a:solidFill>
                  <a:schemeClr val="bg1"/>
                </a:solidFill>
                <a:latin typeface="Century Gothic" panose="020B0502020202020204" pitchFamily="34" charset="0"/>
                <a:ea typeface="Lato"/>
                <a:cs typeface="Lato"/>
                <a:sym typeface="Lato"/>
              </a:rPr>
              <a:t>But everyone else was doing it…</a:t>
            </a:r>
          </a:p>
        </p:txBody>
      </p:sp>
      <p:sp>
        <p:nvSpPr>
          <p:cNvPr id="20" name="Pentagon 20">
            <a:extLst>
              <a:ext uri="{FF2B5EF4-FFF2-40B4-BE49-F238E27FC236}">
                <a16:creationId xmlns:a16="http://schemas.microsoft.com/office/drawing/2014/main" id="{3D50AA15-84BD-40B3-9632-3F59DE0E1895}"/>
              </a:ext>
            </a:extLst>
          </p:cNvPr>
          <p:cNvSpPr/>
          <p:nvPr/>
        </p:nvSpPr>
        <p:spPr>
          <a:xfrm>
            <a:off x="-2729" y="181055"/>
            <a:ext cx="758663" cy="538608"/>
          </a:xfrm>
          <a:prstGeom prst="homePlat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700" b="1" dirty="0">
                <a:solidFill>
                  <a:schemeClr val="bg1"/>
                </a:solidFill>
                <a:latin typeface="Century Gothic" charset="0"/>
                <a:ea typeface="Century Gothic" charset="0"/>
                <a:cs typeface="Century Gothic" charset="0"/>
              </a:rPr>
              <a:t>3</a:t>
            </a:r>
          </a:p>
        </p:txBody>
      </p:sp>
      <p:sp>
        <p:nvSpPr>
          <p:cNvPr id="3" name="Rectangle: Rounded Corners 33">
            <a:extLst>
              <a:ext uri="{FF2B5EF4-FFF2-40B4-BE49-F238E27FC236}">
                <a16:creationId xmlns:a16="http://schemas.microsoft.com/office/drawing/2014/main" id="{AFC4360A-C42E-420E-BE85-8EB08AA1D655}"/>
              </a:ext>
            </a:extLst>
          </p:cNvPr>
          <p:cNvSpPr/>
          <p:nvPr/>
        </p:nvSpPr>
        <p:spPr>
          <a:xfrm>
            <a:off x="207146" y="1286232"/>
            <a:ext cx="4172915" cy="1059517"/>
          </a:xfrm>
          <a:prstGeom prst="roundRect">
            <a:avLst/>
          </a:prstGeom>
          <a:solidFill>
            <a:schemeClr val="bg2"/>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dirty="0">
                <a:solidFill>
                  <a:schemeClr val="tx1"/>
                </a:solidFill>
                <a:latin typeface="Century Gothic" panose="020B0502020202020204" pitchFamily="34" charset="0"/>
                <a:ea typeface="Century Gothic"/>
                <a:cs typeface="Century Gothic"/>
                <a:sym typeface="Century Gothic"/>
              </a:rPr>
              <a:t>There’s a kid in our class that I don’t really know, who </a:t>
            </a:r>
            <a:r>
              <a:rPr lang="en-GB" sz="1600" b="1" dirty="0">
                <a:solidFill>
                  <a:schemeClr val="tx1"/>
                </a:solidFill>
                <a:latin typeface="Century Gothic" panose="020B0502020202020204" pitchFamily="34" charset="0"/>
                <a:ea typeface="Century Gothic"/>
                <a:cs typeface="Century Gothic"/>
                <a:sym typeface="Century Gothic"/>
              </a:rPr>
              <a:t>no one really likes</a:t>
            </a:r>
            <a:r>
              <a:rPr lang="en-GB" sz="1600" dirty="0">
                <a:solidFill>
                  <a:schemeClr val="tx1"/>
                </a:solidFill>
                <a:latin typeface="Century Gothic" panose="020B0502020202020204" pitchFamily="34" charset="0"/>
                <a:ea typeface="Century Gothic"/>
                <a:cs typeface="Century Gothic"/>
                <a:sym typeface="Century Gothic"/>
              </a:rPr>
              <a:t>. I’m not sure why, he’s just a bit… weird. </a:t>
            </a:r>
          </a:p>
        </p:txBody>
      </p:sp>
      <p:sp>
        <p:nvSpPr>
          <p:cNvPr id="7" name="Rectangle: Rounded Corners 23">
            <a:extLst>
              <a:ext uri="{FF2B5EF4-FFF2-40B4-BE49-F238E27FC236}">
                <a16:creationId xmlns:a16="http://schemas.microsoft.com/office/drawing/2014/main" id="{AC33471E-3D57-4AB5-A4F4-0E93F57E587E}"/>
              </a:ext>
            </a:extLst>
          </p:cNvPr>
          <p:cNvSpPr/>
          <p:nvPr/>
        </p:nvSpPr>
        <p:spPr>
          <a:xfrm>
            <a:off x="6727371" y="5456395"/>
            <a:ext cx="2176825" cy="1170059"/>
          </a:xfrm>
          <a:prstGeom prst="roundRect">
            <a:avLst/>
          </a:prstGeom>
          <a:solidFill>
            <a:schemeClr val="tx2"/>
          </a:solidFill>
          <a:ln w="28575">
            <a:solidFill>
              <a:schemeClr val="bg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dirty="0">
                <a:solidFill>
                  <a:schemeClr val="bg1"/>
                </a:solidFill>
                <a:latin typeface="Century Gothic" panose="020B0502020202020204" pitchFamily="34" charset="0"/>
              </a:rPr>
              <a:t>Would you say that the speaker is bullying? Why or why not?</a:t>
            </a:r>
          </a:p>
        </p:txBody>
      </p:sp>
      <p:sp>
        <p:nvSpPr>
          <p:cNvPr id="8" name="Rectangle: Rounded Corners 33">
            <a:extLst>
              <a:ext uri="{FF2B5EF4-FFF2-40B4-BE49-F238E27FC236}">
                <a16:creationId xmlns:a16="http://schemas.microsoft.com/office/drawing/2014/main" id="{1CD5B8A5-2502-4F47-8D26-A1169481B2F1}"/>
              </a:ext>
            </a:extLst>
          </p:cNvPr>
          <p:cNvSpPr/>
          <p:nvPr/>
        </p:nvSpPr>
        <p:spPr>
          <a:xfrm>
            <a:off x="2054442" y="5451534"/>
            <a:ext cx="2514394" cy="1174920"/>
          </a:xfrm>
          <a:prstGeom prst="roundRect">
            <a:avLst/>
          </a:prstGeom>
          <a:solidFill>
            <a:schemeClr val="bg1">
              <a:lumMod val="95000"/>
            </a:schemeClr>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dirty="0">
                <a:solidFill>
                  <a:schemeClr val="tx1"/>
                </a:solidFill>
                <a:latin typeface="Century Gothic" panose="020B0502020202020204" pitchFamily="34" charset="0"/>
                <a:ea typeface="Century Gothic"/>
                <a:cs typeface="Century Gothic"/>
                <a:sym typeface="Century Gothic"/>
              </a:rPr>
              <a:t>Why is he choosing to laugh instead of saying what he thinks?</a:t>
            </a:r>
          </a:p>
        </p:txBody>
      </p:sp>
      <p:sp>
        <p:nvSpPr>
          <p:cNvPr id="9" name="Rectangle: Rounded Corners 33">
            <a:extLst>
              <a:ext uri="{FF2B5EF4-FFF2-40B4-BE49-F238E27FC236}">
                <a16:creationId xmlns:a16="http://schemas.microsoft.com/office/drawing/2014/main" id="{6E97BA30-EECD-4ACA-9196-0B58EF2E4FD4}"/>
              </a:ext>
            </a:extLst>
          </p:cNvPr>
          <p:cNvSpPr/>
          <p:nvPr/>
        </p:nvSpPr>
        <p:spPr>
          <a:xfrm>
            <a:off x="239804" y="5451534"/>
            <a:ext cx="1621653" cy="1174920"/>
          </a:xfrm>
          <a:prstGeom prst="roundRect">
            <a:avLst/>
          </a:prstGeom>
          <a:solidFill>
            <a:schemeClr val="bg1">
              <a:lumMod val="95000"/>
            </a:schemeClr>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dirty="0">
                <a:solidFill>
                  <a:schemeClr val="tx1"/>
                </a:solidFill>
                <a:latin typeface="Century Gothic" panose="020B0502020202020204" pitchFamily="34" charset="0"/>
                <a:ea typeface="Century Gothic"/>
                <a:cs typeface="Century Gothic"/>
                <a:sym typeface="Century Gothic"/>
              </a:rPr>
              <a:t>What is he doing to fit in?</a:t>
            </a:r>
          </a:p>
        </p:txBody>
      </p:sp>
      <p:sp>
        <p:nvSpPr>
          <p:cNvPr id="11" name="Rectangle: Rounded Corners 33">
            <a:extLst>
              <a:ext uri="{FF2B5EF4-FFF2-40B4-BE49-F238E27FC236}">
                <a16:creationId xmlns:a16="http://schemas.microsoft.com/office/drawing/2014/main" id="{6A0E1216-BFB5-4336-9270-87FF85C9E911}"/>
              </a:ext>
            </a:extLst>
          </p:cNvPr>
          <p:cNvSpPr/>
          <p:nvPr/>
        </p:nvSpPr>
        <p:spPr>
          <a:xfrm>
            <a:off x="4761821" y="5451534"/>
            <a:ext cx="1772565" cy="1174920"/>
          </a:xfrm>
          <a:prstGeom prst="roundRect">
            <a:avLst/>
          </a:prstGeom>
          <a:solidFill>
            <a:schemeClr val="bg1">
              <a:lumMod val="95000"/>
            </a:schemeClr>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dirty="0">
                <a:solidFill>
                  <a:schemeClr val="tx1"/>
                </a:solidFill>
                <a:latin typeface="Century Gothic" panose="020B0502020202020204" pitchFamily="34" charset="0"/>
                <a:ea typeface="Century Gothic"/>
                <a:cs typeface="Century Gothic"/>
                <a:sym typeface="Century Gothic"/>
              </a:rPr>
              <a:t>What would you do in his situation?</a:t>
            </a:r>
          </a:p>
        </p:txBody>
      </p:sp>
      <p:sp>
        <p:nvSpPr>
          <p:cNvPr id="13" name="Rectangle: Rounded Corners 12">
            <a:extLst>
              <a:ext uri="{FF2B5EF4-FFF2-40B4-BE49-F238E27FC236}">
                <a16:creationId xmlns:a16="http://schemas.microsoft.com/office/drawing/2014/main" id="{5666E921-CCFB-4536-BD02-AB8700F1618E}"/>
              </a:ext>
            </a:extLst>
          </p:cNvPr>
          <p:cNvSpPr/>
          <p:nvPr/>
        </p:nvSpPr>
        <p:spPr>
          <a:xfrm>
            <a:off x="2695311" y="4739698"/>
            <a:ext cx="3753379" cy="504000"/>
          </a:xfrm>
          <a:prstGeom prst="roundRect">
            <a:avLst/>
          </a:prstGeom>
          <a:solidFill>
            <a:schemeClr val="accent5"/>
          </a:solidFill>
          <a:ln w="28575">
            <a:solidFill>
              <a:schemeClr val="tx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600" b="1" dirty="0">
                <a:solidFill>
                  <a:schemeClr val="tx1"/>
                </a:solidFill>
                <a:latin typeface="Century Gothic" panose="020B0502020202020204" pitchFamily="34" charset="0"/>
              </a:rPr>
              <a:t>Read the scenario and discuss:</a:t>
            </a:r>
            <a:endParaRPr lang="en-GB" sz="1600" dirty="0">
              <a:solidFill>
                <a:schemeClr val="tx1"/>
              </a:solidFill>
              <a:latin typeface="Century Gothic" panose="020B0502020202020204" pitchFamily="34" charset="0"/>
            </a:endParaRPr>
          </a:p>
        </p:txBody>
      </p:sp>
      <p:sp>
        <p:nvSpPr>
          <p:cNvPr id="17" name="Rectangle: Rounded Corners 33">
            <a:extLst>
              <a:ext uri="{FF2B5EF4-FFF2-40B4-BE49-F238E27FC236}">
                <a16:creationId xmlns:a16="http://schemas.microsoft.com/office/drawing/2014/main" id="{DE6DF154-B8B8-4F05-A07D-FE76B7394CDC}"/>
              </a:ext>
            </a:extLst>
          </p:cNvPr>
          <p:cNvSpPr/>
          <p:nvPr/>
        </p:nvSpPr>
        <p:spPr>
          <a:xfrm>
            <a:off x="207146" y="2528690"/>
            <a:ext cx="4219043" cy="1913959"/>
          </a:xfrm>
          <a:prstGeom prst="roundRect">
            <a:avLst/>
          </a:prstGeom>
          <a:solidFill>
            <a:schemeClr val="accent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dirty="0">
                <a:solidFill>
                  <a:schemeClr val="tx1"/>
                </a:solidFill>
                <a:latin typeface="Century Gothic" panose="020B0502020202020204" pitchFamily="34" charset="0"/>
                <a:ea typeface="Century Gothic"/>
                <a:cs typeface="Century Gothic"/>
                <a:sym typeface="Century Gothic"/>
              </a:rPr>
              <a:t>Some of the others make </a:t>
            </a:r>
            <a:r>
              <a:rPr lang="en-GB" sz="1600" b="1" dirty="0">
                <a:solidFill>
                  <a:schemeClr val="tx1"/>
                </a:solidFill>
                <a:latin typeface="Century Gothic" panose="020B0502020202020204" pitchFamily="34" charset="0"/>
                <a:ea typeface="Century Gothic"/>
                <a:cs typeface="Century Gothic"/>
                <a:sym typeface="Century Gothic"/>
              </a:rPr>
              <a:t>fun of him sometimes</a:t>
            </a:r>
            <a:r>
              <a:rPr lang="en-GB" sz="1600" dirty="0">
                <a:solidFill>
                  <a:schemeClr val="tx1"/>
                </a:solidFill>
                <a:latin typeface="Century Gothic" panose="020B0502020202020204" pitchFamily="34" charset="0"/>
                <a:ea typeface="Century Gothic"/>
                <a:cs typeface="Century Gothic"/>
                <a:sym typeface="Century Gothic"/>
              </a:rPr>
              <a:t>, and I </a:t>
            </a:r>
            <a:r>
              <a:rPr lang="en-GB" sz="1600" b="1" dirty="0">
                <a:solidFill>
                  <a:schemeClr val="tx1"/>
                </a:solidFill>
                <a:latin typeface="Century Gothic" panose="020B0502020202020204" pitchFamily="34" charset="0"/>
                <a:ea typeface="Century Gothic"/>
                <a:cs typeface="Century Gothic"/>
                <a:sym typeface="Century Gothic"/>
              </a:rPr>
              <a:t>occasionally laugh along too… </a:t>
            </a:r>
            <a:r>
              <a:rPr lang="en-GB" sz="1600" dirty="0">
                <a:solidFill>
                  <a:schemeClr val="tx1"/>
                </a:solidFill>
                <a:latin typeface="Century Gothic" panose="020B0502020202020204" pitchFamily="34" charset="0"/>
                <a:ea typeface="Century Gothic"/>
                <a:cs typeface="Century Gothic"/>
                <a:sym typeface="Century Gothic"/>
              </a:rPr>
              <a:t>But really, I’m starting to think they’re </a:t>
            </a:r>
            <a:r>
              <a:rPr lang="en-GB" sz="1600" b="1" dirty="0">
                <a:solidFill>
                  <a:schemeClr val="tx1"/>
                </a:solidFill>
                <a:latin typeface="Century Gothic" panose="020B0502020202020204" pitchFamily="34" charset="0"/>
                <a:ea typeface="Century Gothic"/>
                <a:cs typeface="Century Gothic"/>
                <a:sym typeface="Century Gothic"/>
              </a:rPr>
              <a:t>pushing it a bit far</a:t>
            </a:r>
            <a:r>
              <a:rPr lang="en-GB" sz="1600" dirty="0">
                <a:solidFill>
                  <a:schemeClr val="tx1"/>
                </a:solidFill>
                <a:latin typeface="Century Gothic" panose="020B0502020202020204" pitchFamily="34" charset="0"/>
                <a:ea typeface="Century Gothic"/>
                <a:cs typeface="Century Gothic"/>
                <a:sym typeface="Century Gothic"/>
              </a:rPr>
              <a:t>. He isn’t my friend or anything, so I probably won’t say anything, but </a:t>
            </a:r>
            <a:r>
              <a:rPr lang="en-GB" sz="1600" b="1" dirty="0">
                <a:solidFill>
                  <a:schemeClr val="tx1"/>
                </a:solidFill>
                <a:latin typeface="Century Gothic" panose="020B0502020202020204" pitchFamily="34" charset="0"/>
                <a:ea typeface="Century Gothic"/>
                <a:cs typeface="Century Gothic"/>
                <a:sym typeface="Century Gothic"/>
              </a:rPr>
              <a:t>I do feel a bit bad for him</a:t>
            </a:r>
            <a:r>
              <a:rPr lang="en-GB" sz="1600" dirty="0">
                <a:solidFill>
                  <a:schemeClr val="tx1"/>
                </a:solidFill>
                <a:latin typeface="Century Gothic" panose="020B0502020202020204" pitchFamily="34" charset="0"/>
                <a:ea typeface="Century Gothic"/>
                <a:cs typeface="Century Gothic"/>
                <a:sym typeface="Century Gothic"/>
              </a:rPr>
              <a:t>. </a:t>
            </a:r>
          </a:p>
        </p:txBody>
      </p:sp>
      <p:pic>
        <p:nvPicPr>
          <p:cNvPr id="27" name="Picture 26">
            <a:extLst>
              <a:ext uri="{FF2B5EF4-FFF2-40B4-BE49-F238E27FC236}">
                <a16:creationId xmlns:a16="http://schemas.microsoft.com/office/drawing/2014/main" id="{9ED7CF29-981A-4DEE-A421-B53B7E986863}"/>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4527810" y="1286232"/>
            <a:ext cx="4409044" cy="3156417"/>
          </a:xfrm>
          <a:prstGeom prst="rect">
            <a:avLst/>
          </a:prstGeom>
        </p:spPr>
      </p:pic>
    </p:spTree>
    <p:extLst>
      <p:ext uri="{BB962C8B-B14F-4D97-AF65-F5344CB8AC3E}">
        <p14:creationId xmlns:p14="http://schemas.microsoft.com/office/powerpoint/2010/main" val="269937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Shape 114">
            <a:extLst>
              <a:ext uri="{FF2B5EF4-FFF2-40B4-BE49-F238E27FC236}">
                <a16:creationId xmlns:a16="http://schemas.microsoft.com/office/drawing/2014/main" id="{1E64FE0F-B3C7-4348-B357-ADB111ECF640}"/>
              </a:ext>
            </a:extLst>
          </p:cNvPr>
          <p:cNvSpPr/>
          <p:nvPr/>
        </p:nvSpPr>
        <p:spPr>
          <a:xfrm>
            <a:off x="796573" y="220697"/>
            <a:ext cx="7759105" cy="538608"/>
          </a:xfrm>
          <a:prstGeom prst="rect">
            <a:avLst/>
          </a:prstGeom>
          <a:noFill/>
          <a:ln>
            <a:noFill/>
          </a:ln>
        </p:spPr>
        <p:txBody>
          <a:bodyPr lIns="91425" tIns="45700" rIns="91425" bIns="45700" anchor="t" anchorCtr="0">
            <a:noAutofit/>
          </a:bodyPr>
          <a:lstStyle/>
          <a:p>
            <a:pPr marL="0" marR="0" lvl="0" indent="0" rtl="0">
              <a:spcBef>
                <a:spcPts val="0"/>
              </a:spcBef>
              <a:buSzPct val="25000"/>
              <a:buNone/>
            </a:pPr>
            <a:r>
              <a:rPr lang="en-GB" sz="2500" b="1" dirty="0">
                <a:solidFill>
                  <a:schemeClr val="bg1"/>
                </a:solidFill>
                <a:latin typeface="Century Gothic" panose="020B0502020202020204" pitchFamily="34" charset="0"/>
                <a:ea typeface="Lato"/>
                <a:cs typeface="Lato"/>
                <a:sym typeface="Lato"/>
              </a:rPr>
              <a:t>But everyone else was doing it…</a:t>
            </a:r>
          </a:p>
        </p:txBody>
      </p:sp>
      <p:sp>
        <p:nvSpPr>
          <p:cNvPr id="20" name="Pentagon 20">
            <a:extLst>
              <a:ext uri="{FF2B5EF4-FFF2-40B4-BE49-F238E27FC236}">
                <a16:creationId xmlns:a16="http://schemas.microsoft.com/office/drawing/2014/main" id="{3D50AA15-84BD-40B3-9632-3F59DE0E1895}"/>
              </a:ext>
            </a:extLst>
          </p:cNvPr>
          <p:cNvSpPr/>
          <p:nvPr/>
        </p:nvSpPr>
        <p:spPr>
          <a:xfrm>
            <a:off x="-2729" y="181055"/>
            <a:ext cx="758663" cy="538608"/>
          </a:xfrm>
          <a:prstGeom prst="homePlate">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700" b="1" dirty="0">
                <a:solidFill>
                  <a:schemeClr val="bg1"/>
                </a:solidFill>
                <a:latin typeface="Century Gothic" charset="0"/>
                <a:ea typeface="Century Gothic" charset="0"/>
                <a:cs typeface="Century Gothic" charset="0"/>
              </a:rPr>
              <a:t>3</a:t>
            </a:r>
          </a:p>
        </p:txBody>
      </p:sp>
      <p:sp>
        <p:nvSpPr>
          <p:cNvPr id="2" name="Rectangle: Rounded Corners 33">
            <a:extLst>
              <a:ext uri="{FF2B5EF4-FFF2-40B4-BE49-F238E27FC236}">
                <a16:creationId xmlns:a16="http://schemas.microsoft.com/office/drawing/2014/main" id="{4A84E357-CEB5-48F0-9DBA-D7FC950AFDCB}"/>
              </a:ext>
            </a:extLst>
          </p:cNvPr>
          <p:cNvSpPr/>
          <p:nvPr/>
        </p:nvSpPr>
        <p:spPr>
          <a:xfrm>
            <a:off x="4589735" y="1286233"/>
            <a:ext cx="4314461" cy="842956"/>
          </a:xfrm>
          <a:prstGeom prst="roundRect">
            <a:avLst/>
          </a:prstGeom>
          <a:solidFill>
            <a:schemeClr val="accent1"/>
          </a:solid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dirty="0">
                <a:solidFill>
                  <a:schemeClr val="tx1"/>
                </a:solidFill>
                <a:latin typeface="Century Gothic" panose="020B0502020202020204" pitchFamily="34" charset="0"/>
                <a:ea typeface="Century Gothic"/>
                <a:cs typeface="Century Gothic"/>
                <a:sym typeface="Century Gothic"/>
              </a:rPr>
              <a:t>I really like trying new styles with my hair. Sometimes </a:t>
            </a:r>
            <a:r>
              <a:rPr lang="en-GB" sz="1600" b="1" dirty="0">
                <a:solidFill>
                  <a:schemeClr val="tx1"/>
                </a:solidFill>
                <a:latin typeface="Century Gothic" panose="020B0502020202020204" pitchFamily="34" charset="0"/>
                <a:ea typeface="Century Gothic"/>
                <a:cs typeface="Century Gothic"/>
                <a:sym typeface="Century Gothic"/>
              </a:rPr>
              <a:t>they can be a bit different, </a:t>
            </a:r>
            <a:r>
              <a:rPr lang="en-GB" sz="1600" dirty="0">
                <a:solidFill>
                  <a:schemeClr val="tx1"/>
                </a:solidFill>
                <a:latin typeface="Century Gothic" panose="020B0502020202020204" pitchFamily="34" charset="0"/>
                <a:ea typeface="Century Gothic"/>
                <a:cs typeface="Century Gothic"/>
                <a:sym typeface="Century Gothic"/>
              </a:rPr>
              <a:t>but I really enjoy it anyway!</a:t>
            </a:r>
          </a:p>
        </p:txBody>
      </p:sp>
      <p:sp>
        <p:nvSpPr>
          <p:cNvPr id="5" name="Rectangle: Rounded Corners 33">
            <a:extLst>
              <a:ext uri="{FF2B5EF4-FFF2-40B4-BE49-F238E27FC236}">
                <a16:creationId xmlns:a16="http://schemas.microsoft.com/office/drawing/2014/main" id="{D6BC1EAE-05CE-494C-9955-133BA24C0559}"/>
              </a:ext>
            </a:extLst>
          </p:cNvPr>
          <p:cNvSpPr/>
          <p:nvPr/>
        </p:nvSpPr>
        <p:spPr>
          <a:xfrm>
            <a:off x="4589734" y="2297683"/>
            <a:ext cx="4314461" cy="2144967"/>
          </a:xfrm>
          <a:prstGeom prst="roundRect">
            <a:avLst/>
          </a:prstGeom>
          <a:solidFill>
            <a:schemeClr val="bg2"/>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dirty="0">
                <a:solidFill>
                  <a:schemeClr val="tx1"/>
                </a:solidFill>
                <a:latin typeface="Century Gothic" panose="020B0502020202020204" pitchFamily="34" charset="0"/>
                <a:ea typeface="Century Gothic"/>
                <a:cs typeface="Century Gothic"/>
                <a:sym typeface="Century Gothic"/>
              </a:rPr>
              <a:t>Recently, some of my friends have started </a:t>
            </a:r>
            <a:r>
              <a:rPr lang="en-GB" sz="1600" b="1" dirty="0">
                <a:solidFill>
                  <a:schemeClr val="tx1"/>
                </a:solidFill>
                <a:latin typeface="Century Gothic" panose="020B0502020202020204" pitchFamily="34" charset="0"/>
                <a:ea typeface="Century Gothic"/>
                <a:cs typeface="Century Gothic"/>
                <a:sym typeface="Century Gothic"/>
              </a:rPr>
              <a:t>making fun of me </a:t>
            </a:r>
            <a:r>
              <a:rPr lang="en-GB" sz="1600" dirty="0">
                <a:solidFill>
                  <a:schemeClr val="tx1"/>
                </a:solidFill>
                <a:latin typeface="Century Gothic" panose="020B0502020202020204" pitchFamily="34" charset="0"/>
                <a:ea typeface="Century Gothic"/>
                <a:cs typeface="Century Gothic"/>
                <a:sym typeface="Century Gothic"/>
              </a:rPr>
              <a:t>when I get to school in the mornings, which makes me feel really </a:t>
            </a:r>
            <a:r>
              <a:rPr lang="en-GB" sz="1600" b="1" dirty="0">
                <a:solidFill>
                  <a:schemeClr val="tx1"/>
                </a:solidFill>
                <a:latin typeface="Century Gothic" panose="020B0502020202020204" pitchFamily="34" charset="0"/>
                <a:ea typeface="Century Gothic"/>
                <a:cs typeface="Century Gothic"/>
                <a:sym typeface="Century Gothic"/>
              </a:rPr>
              <a:t>self-conscious.</a:t>
            </a:r>
            <a:r>
              <a:rPr lang="en-GB" sz="1600" dirty="0">
                <a:solidFill>
                  <a:schemeClr val="tx1"/>
                </a:solidFill>
                <a:latin typeface="Century Gothic" panose="020B0502020202020204" pitchFamily="34" charset="0"/>
                <a:ea typeface="Century Gothic"/>
                <a:cs typeface="Century Gothic"/>
                <a:sym typeface="Century Gothic"/>
              </a:rPr>
              <a:t> So, I’ve started wearing my hair the </a:t>
            </a:r>
            <a:r>
              <a:rPr lang="en-GB" sz="1600" b="1" dirty="0">
                <a:solidFill>
                  <a:schemeClr val="tx1"/>
                </a:solidFill>
                <a:latin typeface="Century Gothic" panose="020B0502020202020204" pitchFamily="34" charset="0"/>
                <a:ea typeface="Century Gothic"/>
                <a:cs typeface="Century Gothic"/>
                <a:sym typeface="Century Gothic"/>
              </a:rPr>
              <a:t>same as everyone else</a:t>
            </a:r>
            <a:r>
              <a:rPr lang="en-GB" sz="1600" dirty="0">
                <a:solidFill>
                  <a:schemeClr val="tx1"/>
                </a:solidFill>
                <a:latin typeface="Century Gothic" panose="020B0502020202020204" pitchFamily="34" charset="0"/>
                <a:ea typeface="Century Gothic"/>
                <a:cs typeface="Century Gothic"/>
                <a:sym typeface="Century Gothic"/>
              </a:rPr>
              <a:t>. I miss showing off the different things I can do with it, but </a:t>
            </a:r>
            <a:r>
              <a:rPr lang="en-GB" sz="1600" b="1" dirty="0">
                <a:solidFill>
                  <a:schemeClr val="tx1"/>
                </a:solidFill>
                <a:latin typeface="Century Gothic" panose="020B0502020202020204" pitchFamily="34" charset="0"/>
                <a:ea typeface="Century Gothic"/>
                <a:cs typeface="Century Gothic"/>
                <a:sym typeface="Century Gothic"/>
              </a:rPr>
              <a:t>at least I’m not being mocked anymore.</a:t>
            </a:r>
          </a:p>
        </p:txBody>
      </p:sp>
      <p:sp>
        <p:nvSpPr>
          <p:cNvPr id="7" name="Rectangle: Rounded Corners 23">
            <a:extLst>
              <a:ext uri="{FF2B5EF4-FFF2-40B4-BE49-F238E27FC236}">
                <a16:creationId xmlns:a16="http://schemas.microsoft.com/office/drawing/2014/main" id="{D4F30E7E-F507-4CF3-BA3C-E76A81103826}"/>
              </a:ext>
            </a:extLst>
          </p:cNvPr>
          <p:cNvSpPr/>
          <p:nvPr/>
        </p:nvSpPr>
        <p:spPr>
          <a:xfrm>
            <a:off x="6727371" y="5453965"/>
            <a:ext cx="2176825" cy="1170059"/>
          </a:xfrm>
          <a:prstGeom prst="roundRect">
            <a:avLst/>
          </a:prstGeom>
          <a:solidFill>
            <a:schemeClr val="tx2"/>
          </a:solidFill>
          <a:ln w="28575">
            <a:solidFill>
              <a:schemeClr val="bg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dirty="0">
                <a:solidFill>
                  <a:schemeClr val="bg1"/>
                </a:solidFill>
                <a:latin typeface="Century Gothic" panose="020B0502020202020204" pitchFamily="34" charset="0"/>
              </a:rPr>
              <a:t>Would you say her friends were bullying her? Why or why not?</a:t>
            </a:r>
          </a:p>
        </p:txBody>
      </p:sp>
      <p:sp>
        <p:nvSpPr>
          <p:cNvPr id="13" name="Rectangle: Rounded Corners 33">
            <a:extLst>
              <a:ext uri="{FF2B5EF4-FFF2-40B4-BE49-F238E27FC236}">
                <a16:creationId xmlns:a16="http://schemas.microsoft.com/office/drawing/2014/main" id="{C3851C26-C198-485B-A0C5-3722EB2096E3}"/>
              </a:ext>
            </a:extLst>
          </p:cNvPr>
          <p:cNvSpPr/>
          <p:nvPr/>
        </p:nvSpPr>
        <p:spPr>
          <a:xfrm>
            <a:off x="2054442" y="5451534"/>
            <a:ext cx="2514394" cy="1174920"/>
          </a:xfrm>
          <a:prstGeom prst="roundRect">
            <a:avLst/>
          </a:prstGeom>
          <a:solidFill>
            <a:schemeClr val="bg1">
              <a:lumMod val="95000"/>
            </a:schemeClr>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dirty="0">
                <a:solidFill>
                  <a:schemeClr val="tx1"/>
                </a:solidFill>
                <a:latin typeface="Century Gothic" panose="020B0502020202020204" pitchFamily="34" charset="0"/>
                <a:ea typeface="Century Gothic"/>
                <a:cs typeface="Century Gothic"/>
                <a:sym typeface="Century Gothic"/>
              </a:rPr>
              <a:t>Why do you think she chose to fit in instead of standing out?</a:t>
            </a:r>
          </a:p>
        </p:txBody>
      </p:sp>
      <p:sp>
        <p:nvSpPr>
          <p:cNvPr id="15" name="Rectangle: Rounded Corners 33">
            <a:extLst>
              <a:ext uri="{FF2B5EF4-FFF2-40B4-BE49-F238E27FC236}">
                <a16:creationId xmlns:a16="http://schemas.microsoft.com/office/drawing/2014/main" id="{7D2347B3-7FDE-4C9A-B610-2D8E8CB19A6C}"/>
              </a:ext>
            </a:extLst>
          </p:cNvPr>
          <p:cNvSpPr/>
          <p:nvPr/>
        </p:nvSpPr>
        <p:spPr>
          <a:xfrm>
            <a:off x="239804" y="5451534"/>
            <a:ext cx="1621653" cy="1174920"/>
          </a:xfrm>
          <a:prstGeom prst="roundRect">
            <a:avLst/>
          </a:prstGeom>
          <a:solidFill>
            <a:schemeClr val="bg1">
              <a:lumMod val="95000"/>
            </a:schemeClr>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dirty="0">
                <a:solidFill>
                  <a:schemeClr val="tx1"/>
                </a:solidFill>
                <a:latin typeface="Century Gothic" panose="020B0502020202020204" pitchFamily="34" charset="0"/>
                <a:ea typeface="Century Gothic"/>
                <a:cs typeface="Century Gothic"/>
                <a:sym typeface="Century Gothic"/>
              </a:rPr>
              <a:t>What did she do to fit in?</a:t>
            </a:r>
          </a:p>
        </p:txBody>
      </p:sp>
      <p:sp>
        <p:nvSpPr>
          <p:cNvPr id="17" name="Rectangle: Rounded Corners 33">
            <a:extLst>
              <a:ext uri="{FF2B5EF4-FFF2-40B4-BE49-F238E27FC236}">
                <a16:creationId xmlns:a16="http://schemas.microsoft.com/office/drawing/2014/main" id="{496908FA-C858-43EC-8B56-DCB7E791B089}"/>
              </a:ext>
            </a:extLst>
          </p:cNvPr>
          <p:cNvSpPr/>
          <p:nvPr/>
        </p:nvSpPr>
        <p:spPr>
          <a:xfrm>
            <a:off x="4761821" y="5451534"/>
            <a:ext cx="1772565" cy="1174920"/>
          </a:xfrm>
          <a:prstGeom prst="roundRect">
            <a:avLst/>
          </a:prstGeom>
          <a:solidFill>
            <a:schemeClr val="bg1">
              <a:lumMod val="95000"/>
            </a:schemeClr>
          </a:solidFill>
          <a:ln w="28575">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a:r>
              <a:rPr lang="en-GB" sz="1600" dirty="0">
                <a:solidFill>
                  <a:schemeClr val="tx1"/>
                </a:solidFill>
                <a:latin typeface="Century Gothic" panose="020B0502020202020204" pitchFamily="34" charset="0"/>
                <a:ea typeface="Century Gothic"/>
                <a:cs typeface="Century Gothic"/>
                <a:sym typeface="Century Gothic"/>
              </a:rPr>
              <a:t>What would you do in her situation?</a:t>
            </a:r>
          </a:p>
        </p:txBody>
      </p:sp>
      <p:pic>
        <p:nvPicPr>
          <p:cNvPr id="23" name="Picture 22">
            <a:extLst>
              <a:ext uri="{FF2B5EF4-FFF2-40B4-BE49-F238E27FC236}">
                <a16:creationId xmlns:a16="http://schemas.microsoft.com/office/drawing/2014/main" id="{1A6CA7B2-D0B9-4F9F-8D09-B3742FD4A31A}"/>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177306" y="1286232"/>
            <a:ext cx="4314462" cy="3156418"/>
          </a:xfrm>
          <a:prstGeom prst="rect">
            <a:avLst/>
          </a:prstGeom>
        </p:spPr>
      </p:pic>
      <p:sp>
        <p:nvSpPr>
          <p:cNvPr id="25" name="Rectangle: Rounded Corners 24">
            <a:extLst>
              <a:ext uri="{FF2B5EF4-FFF2-40B4-BE49-F238E27FC236}">
                <a16:creationId xmlns:a16="http://schemas.microsoft.com/office/drawing/2014/main" id="{4A38F98F-8E8F-40A8-A100-B32752B3E763}"/>
              </a:ext>
            </a:extLst>
          </p:cNvPr>
          <p:cNvSpPr/>
          <p:nvPr/>
        </p:nvSpPr>
        <p:spPr>
          <a:xfrm>
            <a:off x="2695311" y="4739698"/>
            <a:ext cx="3753379" cy="504000"/>
          </a:xfrm>
          <a:prstGeom prst="roundRect">
            <a:avLst/>
          </a:prstGeom>
          <a:solidFill>
            <a:schemeClr val="accent5"/>
          </a:solidFill>
          <a:ln w="28575">
            <a:solidFill>
              <a:schemeClr val="tx2"/>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en-GB" sz="1600" b="1" dirty="0">
                <a:solidFill>
                  <a:schemeClr val="tx1"/>
                </a:solidFill>
                <a:latin typeface="Century Gothic" panose="020B0502020202020204" pitchFamily="34" charset="0"/>
              </a:rPr>
              <a:t>Read the scenario and discuss:</a:t>
            </a:r>
            <a:endParaRPr lang="en-GB" sz="1600" dirty="0">
              <a:solidFill>
                <a:schemeClr val="tx1"/>
              </a:solidFill>
              <a:latin typeface="Century Gothic" panose="020B0502020202020204" pitchFamily="34" charset="0"/>
            </a:endParaRPr>
          </a:p>
        </p:txBody>
      </p:sp>
    </p:spTree>
    <p:extLst>
      <p:ext uri="{BB962C8B-B14F-4D97-AF65-F5344CB8AC3E}">
        <p14:creationId xmlns:p14="http://schemas.microsoft.com/office/powerpoint/2010/main" val="34803616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VfS Primary 2021">
  <a:themeElements>
    <a:clrScheme name="Custom 10">
      <a:dk1>
        <a:srgbClr val="FFFFFF"/>
      </a:dk1>
      <a:lt1>
        <a:srgbClr val="000000"/>
      </a:lt1>
      <a:dk2>
        <a:srgbClr val="DDE8F6"/>
      </a:dk2>
      <a:lt2>
        <a:srgbClr val="5E84F1"/>
      </a:lt2>
      <a:accent1>
        <a:srgbClr val="FFD3D6"/>
      </a:accent1>
      <a:accent2>
        <a:srgbClr val="DF6068"/>
      </a:accent2>
      <a:accent3>
        <a:srgbClr val="FFFFCC"/>
      </a:accent3>
      <a:accent4>
        <a:srgbClr val="F2F2F2"/>
      </a:accent4>
      <a:accent5>
        <a:srgbClr val="F8AEB5"/>
      </a:accent5>
      <a:accent6>
        <a:srgbClr val="FFFF00"/>
      </a:accent6>
      <a:hlink>
        <a:srgbClr val="000000"/>
      </a:hlink>
      <a:folHlink>
        <a:srgbClr val="FFFFFF"/>
      </a:folHlink>
    </a:clrScheme>
    <a:fontScheme name="VotesforSchools">
      <a:majorFont>
        <a:latin typeface="Century Gothic"/>
        <a:ea typeface=""/>
        <a:cs typeface=""/>
      </a:majorFont>
      <a:minorFont>
        <a:latin typeface="Century Gothic"/>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VfS Primary V2" id="{46134739-847F-437A-AEEE-D646BC00FE84}" vid="{B1E37D16-0162-475D-B8A1-A2D6DC8BE190}"/>
    </a:ext>
  </a:extLst>
</a:theme>
</file>

<file path=ppt/theme/theme2.xml><?xml version="1.0" encoding="utf-8"?>
<a:theme xmlns:a="http://schemas.openxmlformats.org/drawingml/2006/main" name="VfS Secondary 2021">
  <a:themeElements>
    <a:clrScheme name="Custom 11">
      <a:dk1>
        <a:srgbClr val="FFFFFF"/>
      </a:dk1>
      <a:lt1>
        <a:srgbClr val="000000"/>
      </a:lt1>
      <a:dk2>
        <a:srgbClr val="EACEFA"/>
      </a:dk2>
      <a:lt2>
        <a:srgbClr val="AA32EA"/>
      </a:lt2>
      <a:accent1>
        <a:srgbClr val="D6F6EF"/>
      </a:accent1>
      <a:accent2>
        <a:srgbClr val="97E8D7"/>
      </a:accent2>
      <a:accent3>
        <a:srgbClr val="FFFFCC"/>
      </a:accent3>
      <a:accent4>
        <a:srgbClr val="F3F3F3"/>
      </a:accent4>
      <a:accent5>
        <a:srgbClr val="B0EDE0"/>
      </a:accent5>
      <a:accent6>
        <a:srgbClr val="000000"/>
      </a:accent6>
      <a:hlink>
        <a:srgbClr val="000000"/>
      </a:hlink>
      <a:folHlink>
        <a:srgbClr val="000000"/>
      </a:folHlink>
    </a:clrScheme>
    <a:fontScheme name="VfS Primary">
      <a:majorFont>
        <a:latin typeface="Century Gothic"/>
        <a:ea typeface=""/>
        <a:cs typeface=""/>
      </a:majorFont>
      <a:minorFont>
        <a:latin typeface="Century Gothic"/>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VfS Secondary V2" id="{BE365E8E-5A2B-4E58-AA6A-5327844D5BEE}" vid="{259619B4-93E7-4BDC-A7D9-5F671DBD5CD1}"/>
    </a:ext>
  </a:extLst>
</a:theme>
</file>

<file path=ppt/theme/theme3.xml><?xml version="1.0" encoding="utf-8"?>
<a:theme xmlns:a="http://schemas.openxmlformats.org/drawingml/2006/main" name="VfS College 2021">
  <a:themeElements>
    <a:clrScheme name="Custom 12">
      <a:dk1>
        <a:srgbClr val="FFFFFF"/>
      </a:dk1>
      <a:lt1>
        <a:srgbClr val="000000"/>
      </a:lt1>
      <a:dk2>
        <a:srgbClr val="C3EFEF"/>
      </a:dk2>
      <a:lt2>
        <a:srgbClr val="25CACC"/>
      </a:lt2>
      <a:accent1>
        <a:srgbClr val="EAB7D4"/>
      </a:accent1>
      <a:accent2>
        <a:srgbClr val="BE0F71"/>
      </a:accent2>
      <a:accent3>
        <a:srgbClr val="FFFFCC"/>
      </a:accent3>
      <a:accent4>
        <a:srgbClr val="F2F2F2"/>
      </a:accent4>
      <a:accent5>
        <a:srgbClr val="7F7F7F"/>
      </a:accent5>
      <a:accent6>
        <a:srgbClr val="000000"/>
      </a:accent6>
      <a:hlink>
        <a:srgbClr val="000000"/>
      </a:hlink>
      <a:folHlink>
        <a:srgbClr val="000000"/>
      </a:folHlink>
    </a:clrScheme>
    <a:fontScheme name="VotesforSchools">
      <a:majorFont>
        <a:latin typeface="Century Gothic"/>
        <a:ea typeface=""/>
        <a:cs typeface=""/>
      </a:majorFont>
      <a:minorFont>
        <a:latin typeface="Century Gothic"/>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VfS Primary V2</Template>
  <TotalTime>5960</TotalTime>
  <Words>2077</Words>
  <Application>Microsoft Office PowerPoint</Application>
  <PresentationFormat>On-screen Show (4:3)</PresentationFormat>
  <Paragraphs>201</Paragraphs>
  <Slides>15</Slides>
  <Notes>14</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15</vt:i4>
      </vt:variant>
    </vt:vector>
  </HeadingPairs>
  <TitlesOfParts>
    <vt:vector size="23" baseType="lpstr">
      <vt:lpstr>Arial</vt:lpstr>
      <vt:lpstr>Calibri</vt:lpstr>
      <vt:lpstr>Calibri Light</vt:lpstr>
      <vt:lpstr>Century Gothic</vt:lpstr>
      <vt:lpstr>Roboto</vt:lpstr>
      <vt:lpstr>VfS Primary 2021</vt:lpstr>
      <vt:lpstr>VfS Secondary 2021</vt:lpstr>
      <vt:lpstr>VfS College 2021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Is it important to fit in at school?</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Amy Bull</dc:creator>
  <cp:lastModifiedBy>Aisling</cp:lastModifiedBy>
  <cp:revision>413</cp:revision>
  <dcterms:created xsi:type="dcterms:W3CDTF">2020-02-10T11:54:09Z</dcterms:created>
  <dcterms:modified xsi:type="dcterms:W3CDTF">2020-11-12T14:34:00Z</dcterms:modified>
</cp:coreProperties>
</file>